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718" r:id="rId1"/>
  </p:sldMasterIdLst>
  <p:notesMasterIdLst>
    <p:notesMasterId r:id="rId16"/>
  </p:notesMasterIdLst>
  <p:sldIdLst>
    <p:sldId id="270" r:id="rId2"/>
    <p:sldId id="269" r:id="rId3"/>
    <p:sldId id="257" r:id="rId4"/>
    <p:sldId id="258" r:id="rId5"/>
    <p:sldId id="259" r:id="rId6"/>
    <p:sldId id="260" r:id="rId7"/>
    <p:sldId id="261" r:id="rId8"/>
    <p:sldId id="262" r:id="rId9"/>
    <p:sldId id="272" r:id="rId10"/>
    <p:sldId id="264" r:id="rId11"/>
    <p:sldId id="271" r:id="rId12"/>
    <p:sldId id="266" r:id="rId13"/>
    <p:sldId id="273" r:id="rId14"/>
    <p:sldId id="267" r:id="rId15"/>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87F825B-38BE-4FC0-B375-BE936613D66E}">
  <a:tblStyle styleId="{C87F825B-38BE-4FC0-B375-BE936613D66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79" autoAdjust="0"/>
    <p:restoredTop sz="94660"/>
  </p:normalViewPr>
  <p:slideViewPr>
    <p:cSldViewPr snapToGrid="0">
      <p:cViewPr varScale="1">
        <p:scale>
          <a:sx n="108" d="100"/>
          <a:sy n="108" d="100"/>
        </p:scale>
        <p:origin x="758" y="77"/>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591484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2538f12e63d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2538f12e63d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2538f12e63d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2538f12e63d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034623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g2538f12e63d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g2538f12e63d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2538f12e63d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 name="Google Shape;74;g2538f12e63d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2538f12e63d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2538f12e63d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2538f12e63d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2538f12e63d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2538f12e63d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2538f12e63d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2538f12e63d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 name="Google Shape;104;g2538f12e63d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2538f12e63d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2538f12e63d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2538f12e63d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2538f12e63d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378131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svg"/><Relationship Id="rId3" Type="http://schemas.openxmlformats.org/officeDocument/2006/relationships/image" Target="../media/image3.svg"/><Relationship Id="rId7" Type="http://schemas.openxmlformats.org/officeDocument/2006/relationships/image" Target="../media/image7.svg"/><Relationship Id="rId12"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6.png"/><Relationship Id="rId11" Type="http://schemas.openxmlformats.org/officeDocument/2006/relationships/image" Target="../media/image11.svg"/><Relationship Id="rId5" Type="http://schemas.openxmlformats.org/officeDocument/2006/relationships/image" Target="../media/image5.sv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sv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813335" y="601724"/>
            <a:ext cx="6477805" cy="1906073"/>
          </a:xfrm>
        </p:spPr>
        <p:txBody>
          <a:bodyPr bIns="0" anchor="b">
            <a:normAutofit/>
          </a:bodyPr>
          <a:lstStyle>
            <a:lvl1pPr algn="l">
              <a:defRPr sz="4950"/>
            </a:lvl1pPr>
          </a:lstStyle>
          <a:p>
            <a:r>
              <a:rPr lang="en-US"/>
              <a:t>Click to edit Master title style</a:t>
            </a:r>
            <a:endParaRPr lang="en-US" dirty="0"/>
          </a:p>
        </p:txBody>
      </p:sp>
      <p:sp>
        <p:nvSpPr>
          <p:cNvPr id="3" name="Subtitle 2"/>
          <p:cNvSpPr>
            <a:spLocks noGrp="1"/>
          </p:cNvSpPr>
          <p:nvPr>
            <p:ph type="subTitle" idx="1"/>
          </p:nvPr>
        </p:nvSpPr>
        <p:spPr>
          <a:xfrm>
            <a:off x="1813335" y="2648403"/>
            <a:ext cx="6477804" cy="733216"/>
          </a:xfrm>
        </p:spPr>
        <p:txBody>
          <a:bodyPr tIns="91440" bIns="91440">
            <a:normAutofit/>
          </a:bodyPr>
          <a:lstStyle>
            <a:lvl1pPr marL="0" indent="0" algn="l">
              <a:buNone/>
              <a:defRPr sz="1350" b="0" cap="all" baseline="0">
                <a:solidFill>
                  <a:schemeClr val="tx1"/>
                </a:solidFill>
              </a:defRPr>
            </a:lvl1pPr>
            <a:lvl2pPr marL="342900" indent="0" algn="ctr">
              <a:buNone/>
              <a:defRPr sz="135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923F103-BC34-4FE4-A40E-EDDEECFDA5D0}" type="datetimeFigureOut">
              <a:rPr lang="en-US" smtClean="0"/>
              <a:pPr/>
              <a:t>9/2/2023</a:t>
            </a:fld>
            <a:endParaRPr lang="en-US" dirty="0"/>
          </a:p>
        </p:txBody>
      </p:sp>
      <p:sp>
        <p:nvSpPr>
          <p:cNvPr id="5" name="Footer Placeholder 4"/>
          <p:cNvSpPr>
            <a:spLocks noGrp="1"/>
          </p:cNvSpPr>
          <p:nvPr>
            <p:ph type="ftr" sz="quarter" idx="11"/>
          </p:nvPr>
        </p:nvSpPr>
        <p:spPr>
          <a:xfrm>
            <a:off x="1812376" y="246981"/>
            <a:ext cx="3730436" cy="231901"/>
          </a:xfrm>
        </p:spPr>
        <p:txBody>
          <a:bodyPr/>
          <a:lstStyle/>
          <a:p>
            <a:r>
              <a:rPr lang="en-US"/>
              <a:t>
              </a:t>
            </a:r>
            <a:endParaRPr lang="en-US" dirty="0"/>
          </a:p>
        </p:txBody>
      </p:sp>
      <p:sp>
        <p:nvSpPr>
          <p:cNvPr id="6" name="Slide Number Placeholder 5"/>
          <p:cNvSpPr>
            <a:spLocks noGrp="1"/>
          </p:cNvSpPr>
          <p:nvPr>
            <p:ph type="sldNum" sz="quarter" idx="12"/>
          </p:nvPr>
        </p:nvSpPr>
        <p:spPr>
          <a:xfrm>
            <a:off x="1078249" y="599230"/>
            <a:ext cx="608264" cy="377684"/>
          </a:xfrm>
        </p:spPr>
        <p:txBody>
          <a:bodyPr/>
          <a:lstStyle/>
          <a:p>
            <a:pPr marL="0" lvl="0" indent="0" algn="r" rtl="0">
              <a:spcBef>
                <a:spcPts val="0"/>
              </a:spcBef>
              <a:spcAft>
                <a:spcPts val="0"/>
              </a:spcAft>
              <a:buNone/>
            </a:pPr>
            <a:fld id="{00000000-1234-1234-1234-123412341234}" type="slidenum">
              <a:rPr lang="en" smtClean="0"/>
              <a:t>‹#›</a:t>
            </a:fld>
            <a:endParaRPr lang="en"/>
          </a:p>
        </p:txBody>
      </p:sp>
      <p:cxnSp>
        <p:nvCxnSpPr>
          <p:cNvPr id="15" name="Straight Connector 14"/>
          <p:cNvCxnSpPr/>
          <p:nvPr/>
        </p:nvCxnSpPr>
        <p:spPr>
          <a:xfrm>
            <a:off x="1813335" y="2646407"/>
            <a:ext cx="6477804"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39875658"/>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3086D93-FCAC-47E0-A2EE-787E62CA814C}" type="datetimeFigureOut">
              <a:rPr lang="en-US" smtClean="0"/>
              <a:t>9/2/2023</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cxnSp>
        <p:nvCxnSpPr>
          <p:cNvPr id="26" name="Straight Connector 25"/>
          <p:cNvCxnSpPr/>
          <p:nvPr/>
        </p:nvCxnSpPr>
        <p:spPr>
          <a:xfrm>
            <a:off x="1090422" y="1385316"/>
            <a:ext cx="720564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701728180"/>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079333" y="599230"/>
            <a:ext cx="1211807" cy="3494917"/>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083504" y="599230"/>
            <a:ext cx="5871623" cy="34949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DA879A6-0FD0-4734-A311-86BFCA472E6E}" type="datetimeFigureOut">
              <a:rPr lang="en-US" smtClean="0"/>
              <a:t>9/2/2023</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cxnSp>
        <p:nvCxnSpPr>
          <p:cNvPr id="15" name="Straight Connector 14"/>
          <p:cNvCxnSpPr/>
          <p:nvPr/>
        </p:nvCxnSpPr>
        <p:spPr>
          <a:xfrm>
            <a:off x="7079333" y="599230"/>
            <a:ext cx="0" cy="3494917"/>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420473576"/>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wo Content">
    <p:bg>
      <p:bgPr>
        <a:solidFill>
          <a:srgbClr val="006678"/>
        </a:solidFill>
        <a:effectLst/>
      </p:bgPr>
    </p:bg>
    <p:spTree>
      <p:nvGrpSpPr>
        <p:cNvPr id="1" name=""/>
        <p:cNvGrpSpPr/>
        <p:nvPr/>
      </p:nvGrpSpPr>
      <p:grpSpPr>
        <a:xfrm>
          <a:off x="0" y="0"/>
          <a:ext cx="0" cy="0"/>
          <a:chOff x="0" y="0"/>
          <a:chExt cx="0" cy="0"/>
        </a:xfrm>
      </p:grpSpPr>
      <p:pic>
        <p:nvPicPr>
          <p:cNvPr id="10" name="Graphic 9">
            <a:extLst>
              <a:ext uri="{FF2B5EF4-FFF2-40B4-BE49-F238E27FC236}">
                <a16:creationId xmlns:a16="http://schemas.microsoft.com/office/drawing/2014/main" id="{3B1744AD-8591-4BE2-BA5F-46F2F9599C1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7072784">
            <a:off x="6516991" y="1584861"/>
            <a:ext cx="2678906" cy="1700213"/>
          </a:xfrm>
          <a:prstGeom prst="rect">
            <a:avLst/>
          </a:prstGeom>
        </p:spPr>
      </p:pic>
      <p:pic>
        <p:nvPicPr>
          <p:cNvPr id="3" name="Graphic 2">
            <a:extLst>
              <a:ext uri="{FF2B5EF4-FFF2-40B4-BE49-F238E27FC236}">
                <a16:creationId xmlns:a16="http://schemas.microsoft.com/office/drawing/2014/main" id="{EBA26DCF-9DD3-4075-95BB-3836D421439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 y="-15478"/>
            <a:ext cx="5650706" cy="2721769"/>
          </a:xfrm>
          <a:prstGeom prst="rect">
            <a:avLst/>
          </a:prstGeom>
        </p:spPr>
      </p:pic>
      <p:pic>
        <p:nvPicPr>
          <p:cNvPr id="4" name="Graphic 3">
            <a:extLst>
              <a:ext uri="{FF2B5EF4-FFF2-40B4-BE49-F238E27FC236}">
                <a16:creationId xmlns:a16="http://schemas.microsoft.com/office/drawing/2014/main" id="{D3A5DE74-7A5A-447F-B05E-68AECE187C27}"/>
              </a:ext>
            </a:extLst>
          </p:cNvPr>
          <p:cNvPicPr>
            <a:picLocks noChangeAspect="1"/>
          </p:cNvPicPr>
          <p:nvPr userDrawn="1"/>
        </p:nvPicPr>
        <p:blipFill>
          <a:blip r:embed="rId6" cstate="email">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6226713" y="2449255"/>
            <a:ext cx="2917287" cy="2709722"/>
          </a:xfrm>
          <a:prstGeom prst="rect">
            <a:avLst/>
          </a:prstGeom>
        </p:spPr>
      </p:pic>
      <p:pic>
        <p:nvPicPr>
          <p:cNvPr id="8" name="Graphic 7">
            <a:extLst>
              <a:ext uri="{FF2B5EF4-FFF2-40B4-BE49-F238E27FC236}">
                <a16:creationId xmlns:a16="http://schemas.microsoft.com/office/drawing/2014/main" id="{54A81CC6-86A0-4DB9-9D88-8C0773B858BC}"/>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539353" y="153591"/>
            <a:ext cx="8065294" cy="4836319"/>
          </a:xfrm>
          <a:prstGeom prst="rect">
            <a:avLst/>
          </a:prstGeom>
        </p:spPr>
      </p:pic>
      <p:sp>
        <p:nvSpPr>
          <p:cNvPr id="17" name="Freeform: Shape 16">
            <a:extLst>
              <a:ext uri="{FF2B5EF4-FFF2-40B4-BE49-F238E27FC236}">
                <a16:creationId xmlns:a16="http://schemas.microsoft.com/office/drawing/2014/main" id="{511F2096-BCED-4D8D-8AAF-2D13F8E372DE}"/>
              </a:ext>
            </a:extLst>
          </p:cNvPr>
          <p:cNvSpPr/>
          <p:nvPr/>
        </p:nvSpPr>
        <p:spPr>
          <a:xfrm>
            <a:off x="83799" y="1112557"/>
            <a:ext cx="425894" cy="376790"/>
          </a:xfrm>
          <a:custGeom>
            <a:avLst/>
            <a:gdLst>
              <a:gd name="connsiteX0" fmla="*/ 444541 w 567858"/>
              <a:gd name="connsiteY0" fmla="*/ 368256 h 502387"/>
              <a:gd name="connsiteX1" fmla="*/ 318716 w 567858"/>
              <a:gd name="connsiteY1" fmla="*/ 492939 h 502387"/>
              <a:gd name="connsiteX2" fmla="*/ 283283 w 567858"/>
              <a:gd name="connsiteY2" fmla="*/ 500178 h 502387"/>
              <a:gd name="connsiteX3" fmla="*/ 242516 w 567858"/>
              <a:gd name="connsiteY3" fmla="*/ 483985 h 502387"/>
              <a:gd name="connsiteX4" fmla="*/ 17155 w 567858"/>
              <a:gd name="connsiteY4" fmla="*/ 351111 h 502387"/>
              <a:gd name="connsiteX5" fmla="*/ 6010 w 567858"/>
              <a:gd name="connsiteY5" fmla="*/ 315202 h 502387"/>
              <a:gd name="connsiteX6" fmla="*/ 46777 w 567858"/>
              <a:gd name="connsiteY6" fmla="*/ 259862 h 502387"/>
              <a:gd name="connsiteX7" fmla="*/ 112214 w 567858"/>
              <a:gd name="connsiteY7" fmla="*/ 182138 h 502387"/>
              <a:gd name="connsiteX8" fmla="*/ 178127 w 567858"/>
              <a:gd name="connsiteY8" fmla="*/ 169565 h 502387"/>
              <a:gd name="connsiteX9" fmla="*/ 306238 w 567858"/>
              <a:gd name="connsiteY9" fmla="*/ 222143 h 502387"/>
              <a:gd name="connsiteX10" fmla="*/ 323669 w 567858"/>
              <a:gd name="connsiteY10" fmla="*/ 229286 h 502387"/>
              <a:gd name="connsiteX11" fmla="*/ 332051 w 567858"/>
              <a:gd name="connsiteY11" fmla="*/ 222619 h 502387"/>
              <a:gd name="connsiteX12" fmla="*/ 328146 w 567858"/>
              <a:gd name="connsiteY12" fmla="*/ 205093 h 502387"/>
              <a:gd name="connsiteX13" fmla="*/ 307953 w 567858"/>
              <a:gd name="connsiteY13" fmla="*/ 102985 h 502387"/>
              <a:gd name="connsiteX14" fmla="*/ 322621 w 567858"/>
              <a:gd name="connsiteY14" fmla="*/ 64218 h 502387"/>
              <a:gd name="connsiteX15" fmla="*/ 454638 w 567858"/>
              <a:gd name="connsiteY15" fmla="*/ 1925 h 502387"/>
              <a:gd name="connsiteX16" fmla="*/ 476164 w 567858"/>
              <a:gd name="connsiteY16" fmla="*/ 12212 h 502387"/>
              <a:gd name="connsiteX17" fmla="*/ 504835 w 567858"/>
              <a:gd name="connsiteY17" fmla="*/ 72029 h 502387"/>
              <a:gd name="connsiteX18" fmla="*/ 559889 w 567858"/>
              <a:gd name="connsiteY18" fmla="*/ 189091 h 502387"/>
              <a:gd name="connsiteX19" fmla="*/ 555793 w 567858"/>
              <a:gd name="connsiteY19" fmla="*/ 245860 h 502387"/>
              <a:gd name="connsiteX20" fmla="*/ 444541 w 567858"/>
              <a:gd name="connsiteY20" fmla="*/ 368256 h 502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7858" h="502387">
                <a:moveTo>
                  <a:pt x="444541" y="368256"/>
                </a:moveTo>
                <a:cubicBezTo>
                  <a:pt x="405965" y="415119"/>
                  <a:pt x="357483" y="449124"/>
                  <a:pt x="318716" y="492939"/>
                </a:cubicBezTo>
                <a:cubicBezTo>
                  <a:pt x="309858" y="502940"/>
                  <a:pt x="298237" y="504369"/>
                  <a:pt x="283283" y="500178"/>
                </a:cubicBezTo>
                <a:cubicBezTo>
                  <a:pt x="269377" y="496177"/>
                  <a:pt x="255756" y="490938"/>
                  <a:pt x="242516" y="483985"/>
                </a:cubicBezTo>
                <a:cubicBezTo>
                  <a:pt x="165745" y="443790"/>
                  <a:pt x="91164" y="398260"/>
                  <a:pt x="17155" y="351111"/>
                </a:cubicBezTo>
                <a:cubicBezTo>
                  <a:pt x="-1705" y="339110"/>
                  <a:pt x="-4372" y="330823"/>
                  <a:pt x="6010" y="315202"/>
                </a:cubicBezTo>
                <a:cubicBezTo>
                  <a:pt x="18774" y="296057"/>
                  <a:pt x="32299" y="277578"/>
                  <a:pt x="46777" y="259862"/>
                </a:cubicBezTo>
                <a:cubicBezTo>
                  <a:pt x="68209" y="233668"/>
                  <a:pt x="94117" y="211284"/>
                  <a:pt x="112214" y="182138"/>
                </a:cubicBezTo>
                <a:cubicBezTo>
                  <a:pt x="126787" y="158706"/>
                  <a:pt x="148314" y="156992"/>
                  <a:pt x="178127" y="169565"/>
                </a:cubicBezTo>
                <a:cubicBezTo>
                  <a:pt x="220704" y="187567"/>
                  <a:pt x="264233" y="200807"/>
                  <a:pt x="306238" y="222143"/>
                </a:cubicBezTo>
                <a:cubicBezTo>
                  <a:pt x="311953" y="225000"/>
                  <a:pt x="317859" y="227382"/>
                  <a:pt x="323669" y="229286"/>
                </a:cubicBezTo>
                <a:cubicBezTo>
                  <a:pt x="329670" y="231191"/>
                  <a:pt x="332908" y="228524"/>
                  <a:pt x="332051" y="222619"/>
                </a:cubicBezTo>
                <a:cubicBezTo>
                  <a:pt x="331194" y="216809"/>
                  <a:pt x="329670" y="210903"/>
                  <a:pt x="328146" y="205093"/>
                </a:cubicBezTo>
                <a:cubicBezTo>
                  <a:pt x="319288" y="170898"/>
                  <a:pt x="314716" y="136989"/>
                  <a:pt x="307953" y="102985"/>
                </a:cubicBezTo>
                <a:cubicBezTo>
                  <a:pt x="304333" y="84697"/>
                  <a:pt x="308239" y="72981"/>
                  <a:pt x="322621" y="64218"/>
                </a:cubicBezTo>
                <a:cubicBezTo>
                  <a:pt x="363769" y="38977"/>
                  <a:pt x="411680" y="24213"/>
                  <a:pt x="454638" y="1925"/>
                </a:cubicBezTo>
                <a:cubicBezTo>
                  <a:pt x="463877" y="-2933"/>
                  <a:pt x="471116" y="1734"/>
                  <a:pt x="476164" y="12212"/>
                </a:cubicBezTo>
                <a:cubicBezTo>
                  <a:pt x="485880" y="32119"/>
                  <a:pt x="495405" y="52026"/>
                  <a:pt x="504835" y="72029"/>
                </a:cubicBezTo>
                <a:cubicBezTo>
                  <a:pt x="523218" y="111081"/>
                  <a:pt x="540744" y="150229"/>
                  <a:pt x="559889" y="189091"/>
                </a:cubicBezTo>
                <a:cubicBezTo>
                  <a:pt x="571510" y="212713"/>
                  <a:pt x="570652" y="230811"/>
                  <a:pt x="555793" y="245860"/>
                </a:cubicBezTo>
                <a:cubicBezTo>
                  <a:pt x="516265" y="285294"/>
                  <a:pt x="486166" y="333490"/>
                  <a:pt x="444541" y="368256"/>
                </a:cubicBezTo>
                <a:close/>
              </a:path>
            </a:pathLst>
          </a:custGeom>
          <a:solidFill>
            <a:srgbClr val="F7EDED"/>
          </a:solidFill>
          <a:ln w="9525" cap="flat">
            <a:noFill/>
            <a:prstDash val="solid"/>
            <a:miter/>
          </a:ln>
        </p:spPr>
        <p:txBody>
          <a:bodyPr rtlCol="0" anchor="ctr"/>
          <a:lstStyle/>
          <a:p>
            <a:endParaRPr lang="en-IN" sz="1350"/>
          </a:p>
        </p:txBody>
      </p:sp>
      <p:sp>
        <p:nvSpPr>
          <p:cNvPr id="18" name="Freeform: Shape 17">
            <a:extLst>
              <a:ext uri="{FF2B5EF4-FFF2-40B4-BE49-F238E27FC236}">
                <a16:creationId xmlns:a16="http://schemas.microsoft.com/office/drawing/2014/main" id="{454E138A-1C1E-4942-ABA0-4B3DA6A05161}"/>
              </a:ext>
            </a:extLst>
          </p:cNvPr>
          <p:cNvSpPr/>
          <p:nvPr/>
        </p:nvSpPr>
        <p:spPr>
          <a:xfrm>
            <a:off x="145567" y="146273"/>
            <a:ext cx="363848" cy="435729"/>
          </a:xfrm>
          <a:custGeom>
            <a:avLst/>
            <a:gdLst>
              <a:gd name="connsiteX0" fmla="*/ 283214 w 485131"/>
              <a:gd name="connsiteY0" fmla="*/ 360908 h 580972"/>
              <a:gd name="connsiteX1" fmla="*/ 258830 w 485131"/>
              <a:gd name="connsiteY1" fmla="*/ 289471 h 580972"/>
              <a:gd name="connsiteX2" fmla="*/ 215968 w 485131"/>
              <a:gd name="connsiteY2" fmla="*/ 198126 h 580972"/>
              <a:gd name="connsiteX3" fmla="*/ 215301 w 485131"/>
              <a:gd name="connsiteY3" fmla="*/ 141929 h 580972"/>
              <a:gd name="connsiteX4" fmla="*/ 233208 w 485131"/>
              <a:gd name="connsiteY4" fmla="*/ 117259 h 580972"/>
              <a:gd name="connsiteX5" fmla="*/ 319219 w 485131"/>
              <a:gd name="connsiteY5" fmla="*/ 27438 h 580972"/>
              <a:gd name="connsiteX6" fmla="*/ 360462 w 485131"/>
              <a:gd name="connsiteY6" fmla="*/ 2006 h 580972"/>
              <a:gd name="connsiteX7" fmla="*/ 393990 w 485131"/>
              <a:gd name="connsiteY7" fmla="*/ 19342 h 580972"/>
              <a:gd name="connsiteX8" fmla="*/ 408944 w 485131"/>
              <a:gd name="connsiteY8" fmla="*/ 56870 h 580972"/>
              <a:gd name="connsiteX9" fmla="*/ 479905 w 485131"/>
              <a:gd name="connsiteY9" fmla="*/ 245370 h 580972"/>
              <a:gd name="connsiteX10" fmla="*/ 476953 w 485131"/>
              <a:gd name="connsiteY10" fmla="*/ 298234 h 580972"/>
              <a:gd name="connsiteX11" fmla="*/ 352556 w 485131"/>
              <a:gd name="connsiteY11" fmla="*/ 491591 h 580972"/>
              <a:gd name="connsiteX12" fmla="*/ 296073 w 485131"/>
              <a:gd name="connsiteY12" fmla="*/ 566553 h 580972"/>
              <a:gd name="connsiteX13" fmla="*/ 239495 w 485131"/>
              <a:gd name="connsiteY13" fmla="*/ 563315 h 580972"/>
              <a:gd name="connsiteX14" fmla="*/ 22991 w 485131"/>
              <a:gd name="connsiteY14" fmla="*/ 388055 h 580972"/>
              <a:gd name="connsiteX15" fmla="*/ 11656 w 485131"/>
              <a:gd name="connsiteY15" fmla="*/ 341763 h 580972"/>
              <a:gd name="connsiteX16" fmla="*/ 108621 w 485131"/>
              <a:gd name="connsiteY16" fmla="*/ 245275 h 580972"/>
              <a:gd name="connsiteX17" fmla="*/ 140054 w 485131"/>
              <a:gd name="connsiteY17" fmla="*/ 246418 h 580972"/>
              <a:gd name="connsiteX18" fmla="*/ 193394 w 485131"/>
              <a:gd name="connsiteY18" fmla="*/ 289661 h 580972"/>
              <a:gd name="connsiteX19" fmla="*/ 283214 w 485131"/>
              <a:gd name="connsiteY19" fmla="*/ 360908 h 580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85131" h="580972">
                <a:moveTo>
                  <a:pt x="283214" y="360908"/>
                </a:moveTo>
                <a:cubicBezTo>
                  <a:pt x="276547" y="333095"/>
                  <a:pt x="268546" y="311188"/>
                  <a:pt x="258830" y="289471"/>
                </a:cubicBezTo>
                <a:cubicBezTo>
                  <a:pt x="245019" y="258896"/>
                  <a:pt x="230827" y="228416"/>
                  <a:pt x="215968" y="198126"/>
                </a:cubicBezTo>
                <a:cubicBezTo>
                  <a:pt x="205395" y="176600"/>
                  <a:pt x="202919" y="158216"/>
                  <a:pt x="215301" y="141929"/>
                </a:cubicBezTo>
                <a:cubicBezTo>
                  <a:pt x="221397" y="133928"/>
                  <a:pt x="226064" y="124688"/>
                  <a:pt x="233208" y="117259"/>
                </a:cubicBezTo>
                <a:cubicBezTo>
                  <a:pt x="261974" y="87446"/>
                  <a:pt x="290929" y="57632"/>
                  <a:pt x="319219" y="27438"/>
                </a:cubicBezTo>
                <a:cubicBezTo>
                  <a:pt x="330458" y="15437"/>
                  <a:pt x="344460" y="7340"/>
                  <a:pt x="360462" y="2006"/>
                </a:cubicBezTo>
                <a:cubicBezTo>
                  <a:pt x="376083" y="-3232"/>
                  <a:pt x="385513" y="1530"/>
                  <a:pt x="393990" y="19342"/>
                </a:cubicBezTo>
                <a:cubicBezTo>
                  <a:pt x="399895" y="31629"/>
                  <a:pt x="404277" y="44297"/>
                  <a:pt x="408944" y="56870"/>
                </a:cubicBezTo>
                <a:cubicBezTo>
                  <a:pt x="432566" y="119735"/>
                  <a:pt x="455521" y="182600"/>
                  <a:pt x="479905" y="245370"/>
                </a:cubicBezTo>
                <a:cubicBezTo>
                  <a:pt x="488192" y="266611"/>
                  <a:pt x="486192" y="282041"/>
                  <a:pt x="476953" y="298234"/>
                </a:cubicBezTo>
                <a:cubicBezTo>
                  <a:pt x="438853" y="365290"/>
                  <a:pt x="394276" y="427298"/>
                  <a:pt x="352556" y="491591"/>
                </a:cubicBezTo>
                <a:cubicBezTo>
                  <a:pt x="335411" y="518071"/>
                  <a:pt x="319790" y="545598"/>
                  <a:pt x="296073" y="566553"/>
                </a:cubicBezTo>
                <a:cubicBezTo>
                  <a:pt x="271117" y="588556"/>
                  <a:pt x="265688" y="583698"/>
                  <a:pt x="239495" y="563315"/>
                </a:cubicBezTo>
                <a:cubicBezTo>
                  <a:pt x="166247" y="506260"/>
                  <a:pt x="94714" y="447014"/>
                  <a:pt x="22991" y="388055"/>
                </a:cubicBezTo>
                <a:cubicBezTo>
                  <a:pt x="-5203" y="364909"/>
                  <a:pt x="-5584" y="362242"/>
                  <a:pt x="11656" y="341763"/>
                </a:cubicBezTo>
                <a:cubicBezTo>
                  <a:pt x="41089" y="306902"/>
                  <a:pt x="71093" y="272326"/>
                  <a:pt x="108621" y="245275"/>
                </a:cubicBezTo>
                <a:cubicBezTo>
                  <a:pt x="118432" y="238226"/>
                  <a:pt x="127480" y="237941"/>
                  <a:pt x="140054" y="246418"/>
                </a:cubicBezTo>
                <a:cubicBezTo>
                  <a:pt x="159008" y="259277"/>
                  <a:pt x="176629" y="273659"/>
                  <a:pt x="193394" y="289661"/>
                </a:cubicBezTo>
                <a:cubicBezTo>
                  <a:pt x="219301" y="314426"/>
                  <a:pt x="244924" y="339953"/>
                  <a:pt x="283214" y="360908"/>
                </a:cubicBezTo>
                <a:close/>
              </a:path>
            </a:pathLst>
          </a:custGeom>
          <a:solidFill>
            <a:srgbClr val="F7EDED"/>
          </a:solidFill>
          <a:ln w="9525" cap="flat">
            <a:noFill/>
            <a:prstDash val="solid"/>
            <a:miter/>
          </a:ln>
        </p:spPr>
        <p:txBody>
          <a:bodyPr rtlCol="0" anchor="ctr"/>
          <a:lstStyle/>
          <a:p>
            <a:endParaRPr lang="en-IN" sz="1350"/>
          </a:p>
        </p:txBody>
      </p:sp>
      <p:sp>
        <p:nvSpPr>
          <p:cNvPr id="19" name="Freeform: Shape 18">
            <a:extLst>
              <a:ext uri="{FF2B5EF4-FFF2-40B4-BE49-F238E27FC236}">
                <a16:creationId xmlns:a16="http://schemas.microsoft.com/office/drawing/2014/main" id="{C5F1AD6B-DEEF-48DA-8663-DA59B0B82032}"/>
              </a:ext>
            </a:extLst>
          </p:cNvPr>
          <p:cNvSpPr/>
          <p:nvPr/>
        </p:nvSpPr>
        <p:spPr>
          <a:xfrm>
            <a:off x="616915" y="299493"/>
            <a:ext cx="358274" cy="399961"/>
          </a:xfrm>
          <a:custGeom>
            <a:avLst/>
            <a:gdLst>
              <a:gd name="connsiteX0" fmla="*/ 152622 w 477699"/>
              <a:gd name="connsiteY0" fmla="*/ 175665 h 533281"/>
              <a:gd name="connsiteX1" fmla="*/ 150241 w 477699"/>
              <a:gd name="connsiteY1" fmla="*/ 164235 h 533281"/>
              <a:gd name="connsiteX2" fmla="*/ 153098 w 477699"/>
              <a:gd name="connsiteY2" fmla="*/ 128040 h 533281"/>
              <a:gd name="connsiteX3" fmla="*/ 271494 w 477699"/>
              <a:gd name="connsiteY3" fmla="*/ 16883 h 533281"/>
              <a:gd name="connsiteX4" fmla="*/ 286544 w 477699"/>
              <a:gd name="connsiteY4" fmla="*/ 3263 h 533281"/>
              <a:gd name="connsiteX5" fmla="*/ 308737 w 477699"/>
              <a:gd name="connsiteY5" fmla="*/ 9930 h 533281"/>
              <a:gd name="connsiteX6" fmla="*/ 315404 w 477699"/>
              <a:gd name="connsiteY6" fmla="*/ 20884 h 533281"/>
              <a:gd name="connsiteX7" fmla="*/ 464090 w 477699"/>
              <a:gd name="connsiteY7" fmla="*/ 302062 h 533281"/>
              <a:gd name="connsiteX8" fmla="*/ 474091 w 477699"/>
              <a:gd name="connsiteY8" fmla="*/ 325017 h 533281"/>
              <a:gd name="connsiteX9" fmla="*/ 471614 w 477699"/>
              <a:gd name="connsiteY9" fmla="*/ 353402 h 533281"/>
              <a:gd name="connsiteX10" fmla="*/ 286544 w 477699"/>
              <a:gd name="connsiteY10" fmla="*/ 526566 h 533281"/>
              <a:gd name="connsiteX11" fmla="*/ 244919 w 477699"/>
              <a:gd name="connsiteY11" fmla="*/ 520184 h 533281"/>
              <a:gd name="connsiteX12" fmla="*/ 223202 w 477699"/>
              <a:gd name="connsiteY12" fmla="*/ 500087 h 533281"/>
              <a:gd name="connsiteX13" fmla="*/ 29464 w 477699"/>
              <a:gd name="connsiteY13" fmla="*/ 333209 h 533281"/>
              <a:gd name="connsiteX14" fmla="*/ 26892 w 477699"/>
              <a:gd name="connsiteY14" fmla="*/ 331208 h 533281"/>
              <a:gd name="connsiteX15" fmla="*/ 13176 w 477699"/>
              <a:gd name="connsiteY15" fmla="*/ 276059 h 533281"/>
              <a:gd name="connsiteX16" fmla="*/ 60801 w 477699"/>
              <a:gd name="connsiteY16" fmla="*/ 213194 h 533281"/>
              <a:gd name="connsiteX17" fmla="*/ 100997 w 477699"/>
              <a:gd name="connsiteY17" fmla="*/ 171093 h 533281"/>
              <a:gd name="connsiteX18" fmla="*/ 144526 w 477699"/>
              <a:gd name="connsiteY18" fmla="*/ 172808 h 533281"/>
              <a:gd name="connsiteX19" fmla="*/ 152622 w 477699"/>
              <a:gd name="connsiteY19" fmla="*/ 175665 h 533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77699" h="533281">
                <a:moveTo>
                  <a:pt x="152622" y="175665"/>
                </a:moveTo>
                <a:cubicBezTo>
                  <a:pt x="155003" y="171569"/>
                  <a:pt x="152146" y="167950"/>
                  <a:pt x="150241" y="164235"/>
                </a:cubicBezTo>
                <a:cubicBezTo>
                  <a:pt x="138620" y="141661"/>
                  <a:pt x="139001" y="141280"/>
                  <a:pt x="153098" y="128040"/>
                </a:cubicBezTo>
                <a:cubicBezTo>
                  <a:pt x="192722" y="91083"/>
                  <a:pt x="232061" y="53936"/>
                  <a:pt x="271494" y="16883"/>
                </a:cubicBezTo>
                <a:cubicBezTo>
                  <a:pt x="276447" y="12216"/>
                  <a:pt x="281210" y="7454"/>
                  <a:pt x="286544" y="3263"/>
                </a:cubicBezTo>
                <a:cubicBezTo>
                  <a:pt x="294164" y="-2833"/>
                  <a:pt x="301784" y="-262"/>
                  <a:pt x="308737" y="9930"/>
                </a:cubicBezTo>
                <a:cubicBezTo>
                  <a:pt x="311118" y="13454"/>
                  <a:pt x="313404" y="17169"/>
                  <a:pt x="315404" y="20884"/>
                </a:cubicBezTo>
                <a:cubicBezTo>
                  <a:pt x="365982" y="114229"/>
                  <a:pt x="416750" y="207669"/>
                  <a:pt x="464090" y="302062"/>
                </a:cubicBezTo>
                <a:cubicBezTo>
                  <a:pt x="467900" y="309587"/>
                  <a:pt x="470567" y="317397"/>
                  <a:pt x="474091" y="325017"/>
                </a:cubicBezTo>
                <a:cubicBezTo>
                  <a:pt x="479425" y="336542"/>
                  <a:pt x="479044" y="345972"/>
                  <a:pt x="471614" y="353402"/>
                </a:cubicBezTo>
                <a:cubicBezTo>
                  <a:pt x="411893" y="413123"/>
                  <a:pt x="358934" y="479703"/>
                  <a:pt x="286544" y="526566"/>
                </a:cubicBezTo>
                <a:cubicBezTo>
                  <a:pt x="270732" y="536758"/>
                  <a:pt x="263588" y="535901"/>
                  <a:pt x="244919" y="520184"/>
                </a:cubicBezTo>
                <a:cubicBezTo>
                  <a:pt x="237395" y="513898"/>
                  <a:pt x="230346" y="506849"/>
                  <a:pt x="223202" y="500087"/>
                </a:cubicBezTo>
                <a:cubicBezTo>
                  <a:pt x="161290" y="441127"/>
                  <a:pt x="96710" y="385501"/>
                  <a:pt x="29464" y="333209"/>
                </a:cubicBezTo>
                <a:cubicBezTo>
                  <a:pt x="28607" y="332542"/>
                  <a:pt x="27749" y="331875"/>
                  <a:pt x="26892" y="331208"/>
                </a:cubicBezTo>
                <a:cubicBezTo>
                  <a:pt x="-5683" y="305396"/>
                  <a:pt x="-6636" y="300443"/>
                  <a:pt x="13176" y="276059"/>
                </a:cubicBezTo>
                <a:cubicBezTo>
                  <a:pt x="29654" y="255675"/>
                  <a:pt x="45466" y="234625"/>
                  <a:pt x="60801" y="213194"/>
                </a:cubicBezTo>
                <a:cubicBezTo>
                  <a:pt x="72231" y="197192"/>
                  <a:pt x="86328" y="183952"/>
                  <a:pt x="100997" y="171093"/>
                </a:cubicBezTo>
                <a:cubicBezTo>
                  <a:pt x="113474" y="160235"/>
                  <a:pt x="126809" y="157949"/>
                  <a:pt x="144526" y="172808"/>
                </a:cubicBezTo>
                <a:cubicBezTo>
                  <a:pt x="146621" y="174617"/>
                  <a:pt x="150050" y="174808"/>
                  <a:pt x="152622" y="175665"/>
                </a:cubicBezTo>
                <a:close/>
              </a:path>
            </a:pathLst>
          </a:custGeom>
          <a:solidFill>
            <a:srgbClr val="F7EDED"/>
          </a:solidFill>
          <a:ln w="9525" cap="flat">
            <a:noFill/>
            <a:prstDash val="solid"/>
            <a:miter/>
          </a:ln>
        </p:spPr>
        <p:txBody>
          <a:bodyPr rtlCol="0" anchor="ctr"/>
          <a:lstStyle/>
          <a:p>
            <a:endParaRPr lang="en-IN" sz="1350"/>
          </a:p>
        </p:txBody>
      </p:sp>
      <p:sp>
        <p:nvSpPr>
          <p:cNvPr id="20" name="Freeform: Shape 19">
            <a:extLst>
              <a:ext uri="{FF2B5EF4-FFF2-40B4-BE49-F238E27FC236}">
                <a16:creationId xmlns:a16="http://schemas.microsoft.com/office/drawing/2014/main" id="{D6806724-1E77-4913-A244-36B0669F32FB}"/>
              </a:ext>
            </a:extLst>
          </p:cNvPr>
          <p:cNvSpPr/>
          <p:nvPr/>
        </p:nvSpPr>
        <p:spPr>
          <a:xfrm>
            <a:off x="32665" y="624816"/>
            <a:ext cx="413917" cy="326998"/>
          </a:xfrm>
          <a:custGeom>
            <a:avLst/>
            <a:gdLst>
              <a:gd name="connsiteX0" fmla="*/ 211358 w 551889"/>
              <a:gd name="connsiteY0" fmla="*/ 112836 h 435997"/>
              <a:gd name="connsiteX1" fmla="*/ 208120 w 551889"/>
              <a:gd name="connsiteY1" fmla="*/ 100549 h 435997"/>
              <a:gd name="connsiteX2" fmla="*/ 214216 w 551889"/>
              <a:gd name="connsiteY2" fmla="*/ 60449 h 435997"/>
              <a:gd name="connsiteX3" fmla="*/ 282129 w 551889"/>
              <a:gd name="connsiteY3" fmla="*/ 23206 h 435997"/>
              <a:gd name="connsiteX4" fmla="*/ 330325 w 551889"/>
              <a:gd name="connsiteY4" fmla="*/ 2822 h 435997"/>
              <a:gd name="connsiteX5" fmla="*/ 362044 w 551889"/>
              <a:gd name="connsiteY5" fmla="*/ 11204 h 435997"/>
              <a:gd name="connsiteX6" fmla="*/ 374902 w 551889"/>
              <a:gd name="connsiteY6" fmla="*/ 26063 h 435997"/>
              <a:gd name="connsiteX7" fmla="*/ 540828 w 551889"/>
              <a:gd name="connsiteY7" fmla="*/ 247710 h 435997"/>
              <a:gd name="connsiteX8" fmla="*/ 540733 w 551889"/>
              <a:gd name="connsiteY8" fmla="*/ 286858 h 435997"/>
              <a:gd name="connsiteX9" fmla="*/ 341089 w 551889"/>
              <a:gd name="connsiteY9" fmla="*/ 429066 h 435997"/>
              <a:gd name="connsiteX10" fmla="*/ 293845 w 551889"/>
              <a:gd name="connsiteY10" fmla="*/ 425923 h 435997"/>
              <a:gd name="connsiteX11" fmla="*/ 30002 w 551889"/>
              <a:gd name="connsiteY11" fmla="*/ 239899 h 435997"/>
              <a:gd name="connsiteX12" fmla="*/ 20763 w 551889"/>
              <a:gd name="connsiteY12" fmla="*/ 190370 h 435997"/>
              <a:gd name="connsiteX13" fmla="*/ 111917 w 551889"/>
              <a:gd name="connsiteY13" fmla="*/ 132934 h 435997"/>
              <a:gd name="connsiteX14" fmla="*/ 151732 w 551889"/>
              <a:gd name="connsiteY14" fmla="*/ 105121 h 435997"/>
              <a:gd name="connsiteX15" fmla="*/ 199833 w 551889"/>
              <a:gd name="connsiteY15" fmla="*/ 107121 h 435997"/>
              <a:gd name="connsiteX16" fmla="*/ 211358 w 551889"/>
              <a:gd name="connsiteY16" fmla="*/ 112836 h 435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51889" h="435997">
                <a:moveTo>
                  <a:pt x="211358" y="112836"/>
                </a:moveTo>
                <a:cubicBezTo>
                  <a:pt x="209644" y="106264"/>
                  <a:pt x="209358" y="103311"/>
                  <a:pt x="208120" y="100549"/>
                </a:cubicBezTo>
                <a:cubicBezTo>
                  <a:pt x="197166" y="76165"/>
                  <a:pt x="196690" y="71498"/>
                  <a:pt x="214216" y="60449"/>
                </a:cubicBezTo>
                <a:cubicBezTo>
                  <a:pt x="235933" y="46828"/>
                  <a:pt x="258983" y="34826"/>
                  <a:pt x="282129" y="23206"/>
                </a:cubicBezTo>
                <a:cubicBezTo>
                  <a:pt x="297559" y="15491"/>
                  <a:pt x="314895" y="10442"/>
                  <a:pt x="330325" y="2822"/>
                </a:cubicBezTo>
                <a:cubicBezTo>
                  <a:pt x="341755" y="-2797"/>
                  <a:pt x="351661" y="-35"/>
                  <a:pt x="362044" y="11204"/>
                </a:cubicBezTo>
                <a:cubicBezTo>
                  <a:pt x="366520" y="15967"/>
                  <a:pt x="370902" y="20920"/>
                  <a:pt x="374902" y="26063"/>
                </a:cubicBezTo>
                <a:cubicBezTo>
                  <a:pt x="432148" y="98834"/>
                  <a:pt x="487012" y="172939"/>
                  <a:pt x="540828" y="247710"/>
                </a:cubicBezTo>
                <a:cubicBezTo>
                  <a:pt x="555401" y="267903"/>
                  <a:pt x="555782" y="275999"/>
                  <a:pt x="540733" y="286858"/>
                </a:cubicBezTo>
                <a:cubicBezTo>
                  <a:pt x="474629" y="334769"/>
                  <a:pt x="412907" y="387918"/>
                  <a:pt x="341089" y="429066"/>
                </a:cubicBezTo>
                <a:cubicBezTo>
                  <a:pt x="326134" y="437638"/>
                  <a:pt x="313561" y="440020"/>
                  <a:pt x="293845" y="425923"/>
                </a:cubicBezTo>
                <a:cubicBezTo>
                  <a:pt x="206310" y="363248"/>
                  <a:pt x="118108" y="301621"/>
                  <a:pt x="30002" y="239899"/>
                </a:cubicBezTo>
                <a:cubicBezTo>
                  <a:pt x="-8860" y="212753"/>
                  <a:pt x="-7812" y="206657"/>
                  <a:pt x="20763" y="190370"/>
                </a:cubicBezTo>
                <a:cubicBezTo>
                  <a:pt x="52100" y="172558"/>
                  <a:pt x="81628" y="152270"/>
                  <a:pt x="111917" y="132934"/>
                </a:cubicBezTo>
                <a:cubicBezTo>
                  <a:pt x="125538" y="124171"/>
                  <a:pt x="139540" y="115884"/>
                  <a:pt x="151732" y="105121"/>
                </a:cubicBezTo>
                <a:cubicBezTo>
                  <a:pt x="169639" y="89309"/>
                  <a:pt x="173163" y="90071"/>
                  <a:pt x="199833" y="107121"/>
                </a:cubicBezTo>
                <a:cubicBezTo>
                  <a:pt x="202309" y="108836"/>
                  <a:pt x="205167" y="109883"/>
                  <a:pt x="211358" y="112836"/>
                </a:cubicBezTo>
                <a:close/>
              </a:path>
            </a:pathLst>
          </a:custGeom>
          <a:solidFill>
            <a:srgbClr val="F7EDED"/>
          </a:solidFill>
          <a:ln w="9525" cap="flat">
            <a:noFill/>
            <a:prstDash val="solid"/>
            <a:miter/>
          </a:ln>
        </p:spPr>
        <p:txBody>
          <a:bodyPr rtlCol="0" anchor="ctr"/>
          <a:lstStyle/>
          <a:p>
            <a:endParaRPr lang="en-IN" sz="1350"/>
          </a:p>
        </p:txBody>
      </p:sp>
      <p:sp>
        <p:nvSpPr>
          <p:cNvPr id="22" name="Freeform: Shape 21">
            <a:extLst>
              <a:ext uri="{FF2B5EF4-FFF2-40B4-BE49-F238E27FC236}">
                <a16:creationId xmlns:a16="http://schemas.microsoft.com/office/drawing/2014/main" id="{2219BC2F-A631-4171-B184-285CE4F89995}"/>
              </a:ext>
            </a:extLst>
          </p:cNvPr>
          <p:cNvSpPr/>
          <p:nvPr/>
        </p:nvSpPr>
        <p:spPr>
          <a:xfrm>
            <a:off x="524383" y="788314"/>
            <a:ext cx="121637" cy="175433"/>
          </a:xfrm>
          <a:custGeom>
            <a:avLst/>
            <a:gdLst>
              <a:gd name="connsiteX0" fmla="*/ 143937 w 162182"/>
              <a:gd name="connsiteY0" fmla="*/ 184292 h 233910"/>
              <a:gd name="connsiteX1" fmla="*/ 94121 w 162182"/>
              <a:gd name="connsiteY1" fmla="*/ 226679 h 233910"/>
              <a:gd name="connsiteX2" fmla="*/ 55545 w 162182"/>
              <a:gd name="connsiteY2" fmla="*/ 212677 h 233910"/>
              <a:gd name="connsiteX3" fmla="*/ 5253 w 162182"/>
              <a:gd name="connsiteY3" fmla="*/ 113903 h 233910"/>
              <a:gd name="connsiteX4" fmla="*/ 6491 w 162182"/>
              <a:gd name="connsiteY4" fmla="*/ 80089 h 233910"/>
              <a:gd name="connsiteX5" fmla="*/ 70023 w 162182"/>
              <a:gd name="connsiteY5" fmla="*/ 7794 h 233910"/>
              <a:gd name="connsiteX6" fmla="*/ 100788 w 162182"/>
              <a:gd name="connsiteY6" fmla="*/ 17605 h 233910"/>
              <a:gd name="connsiteX7" fmla="*/ 150223 w 162182"/>
              <a:gd name="connsiteY7" fmla="*/ 116665 h 233910"/>
              <a:gd name="connsiteX8" fmla="*/ 143937 w 162182"/>
              <a:gd name="connsiteY8" fmla="*/ 184292 h 233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182" h="233910">
                <a:moveTo>
                  <a:pt x="143937" y="184292"/>
                </a:moveTo>
                <a:cubicBezTo>
                  <a:pt x="125077" y="200390"/>
                  <a:pt x="110028" y="213915"/>
                  <a:pt x="94121" y="226679"/>
                </a:cubicBezTo>
                <a:cubicBezTo>
                  <a:pt x="78214" y="239442"/>
                  <a:pt x="67451" y="235632"/>
                  <a:pt x="55545" y="212677"/>
                </a:cubicBezTo>
                <a:cubicBezTo>
                  <a:pt x="38400" y="179816"/>
                  <a:pt x="22493" y="146669"/>
                  <a:pt x="5253" y="113903"/>
                </a:cubicBezTo>
                <a:cubicBezTo>
                  <a:pt x="-2082" y="99901"/>
                  <a:pt x="-1796" y="89138"/>
                  <a:pt x="6491" y="80089"/>
                </a:cubicBezTo>
                <a:cubicBezTo>
                  <a:pt x="28113" y="56372"/>
                  <a:pt x="50211" y="33131"/>
                  <a:pt x="70023" y="7794"/>
                </a:cubicBezTo>
                <a:cubicBezTo>
                  <a:pt x="80310" y="-5350"/>
                  <a:pt x="90787" y="-1731"/>
                  <a:pt x="100788" y="17605"/>
                </a:cubicBezTo>
                <a:cubicBezTo>
                  <a:pt x="117838" y="50466"/>
                  <a:pt x="132983" y="83899"/>
                  <a:pt x="150223" y="116665"/>
                </a:cubicBezTo>
                <a:cubicBezTo>
                  <a:pt x="166606" y="147907"/>
                  <a:pt x="167654" y="172577"/>
                  <a:pt x="143937" y="184292"/>
                </a:cubicBezTo>
                <a:close/>
              </a:path>
            </a:pathLst>
          </a:custGeom>
          <a:solidFill>
            <a:srgbClr val="F7EDED"/>
          </a:solidFill>
          <a:ln w="9525" cap="flat">
            <a:noFill/>
            <a:prstDash val="solid"/>
            <a:miter/>
          </a:ln>
        </p:spPr>
        <p:txBody>
          <a:bodyPr rtlCol="0" anchor="ctr"/>
          <a:lstStyle/>
          <a:p>
            <a:endParaRPr lang="en-IN" sz="1350"/>
          </a:p>
        </p:txBody>
      </p:sp>
      <p:sp>
        <p:nvSpPr>
          <p:cNvPr id="24" name="Freeform: Shape 23">
            <a:extLst>
              <a:ext uri="{FF2B5EF4-FFF2-40B4-BE49-F238E27FC236}">
                <a16:creationId xmlns:a16="http://schemas.microsoft.com/office/drawing/2014/main" id="{F121DE14-377B-4B1B-AB66-EBB3D6AB80A7}"/>
              </a:ext>
            </a:extLst>
          </p:cNvPr>
          <p:cNvSpPr/>
          <p:nvPr/>
        </p:nvSpPr>
        <p:spPr>
          <a:xfrm>
            <a:off x="1744938" y="4308"/>
            <a:ext cx="277111" cy="313060"/>
          </a:xfrm>
          <a:custGeom>
            <a:avLst/>
            <a:gdLst>
              <a:gd name="connsiteX0" fmla="*/ 164094 w 369481"/>
              <a:gd name="connsiteY0" fmla="*/ 92492 h 417413"/>
              <a:gd name="connsiteX1" fmla="*/ 165998 w 369481"/>
              <a:gd name="connsiteY1" fmla="*/ 82586 h 417413"/>
              <a:gd name="connsiteX2" fmla="*/ 180477 w 369481"/>
              <a:gd name="connsiteY2" fmla="*/ 54868 h 417413"/>
              <a:gd name="connsiteX3" fmla="*/ 312017 w 369481"/>
              <a:gd name="connsiteY3" fmla="*/ 6386 h 417413"/>
              <a:gd name="connsiteX4" fmla="*/ 328590 w 369481"/>
              <a:gd name="connsiteY4" fmla="*/ 576 h 417413"/>
              <a:gd name="connsiteX5" fmla="*/ 344021 w 369481"/>
              <a:gd name="connsiteY5" fmla="*/ 13339 h 417413"/>
              <a:gd name="connsiteX6" fmla="*/ 345640 w 369481"/>
              <a:gd name="connsiteY6" fmla="*/ 24293 h 417413"/>
              <a:gd name="connsiteX7" fmla="*/ 369262 w 369481"/>
              <a:gd name="connsiteY7" fmla="*/ 297851 h 417413"/>
              <a:gd name="connsiteX8" fmla="*/ 369452 w 369481"/>
              <a:gd name="connsiteY8" fmla="*/ 319473 h 417413"/>
              <a:gd name="connsiteX9" fmla="*/ 357927 w 369481"/>
              <a:gd name="connsiteY9" fmla="*/ 341190 h 417413"/>
              <a:gd name="connsiteX10" fmla="*/ 152568 w 369481"/>
              <a:gd name="connsiteY10" fmla="*/ 416533 h 417413"/>
              <a:gd name="connsiteX11" fmla="*/ 121612 w 369481"/>
              <a:gd name="connsiteY11" fmla="*/ 397483 h 417413"/>
              <a:gd name="connsiteX12" fmla="*/ 111135 w 369481"/>
              <a:gd name="connsiteY12" fmla="*/ 374242 h 417413"/>
              <a:gd name="connsiteX13" fmla="*/ 13218 w 369481"/>
              <a:gd name="connsiteY13" fmla="*/ 176407 h 417413"/>
              <a:gd name="connsiteX14" fmla="*/ 11789 w 369481"/>
              <a:gd name="connsiteY14" fmla="*/ 173931 h 417413"/>
              <a:gd name="connsiteX15" fmla="*/ 19409 w 369481"/>
              <a:gd name="connsiteY15" fmla="*/ 125449 h 417413"/>
              <a:gd name="connsiteX16" fmla="*/ 78369 w 369481"/>
              <a:gd name="connsiteY16" fmla="*/ 91540 h 417413"/>
              <a:gd name="connsiteX17" fmla="*/ 124469 w 369481"/>
              <a:gd name="connsiteY17" fmla="*/ 71632 h 417413"/>
              <a:gd name="connsiteX18" fmla="*/ 158474 w 369481"/>
              <a:gd name="connsiteY18" fmla="*/ 87730 h 417413"/>
              <a:gd name="connsiteX19" fmla="*/ 164094 w 369481"/>
              <a:gd name="connsiteY19" fmla="*/ 92492 h 417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69481" h="417413">
                <a:moveTo>
                  <a:pt x="164094" y="92492"/>
                </a:moveTo>
                <a:cubicBezTo>
                  <a:pt x="167332" y="90016"/>
                  <a:pt x="166284" y="86206"/>
                  <a:pt x="165998" y="82586"/>
                </a:cubicBezTo>
                <a:cubicBezTo>
                  <a:pt x="164379" y="60774"/>
                  <a:pt x="164760" y="60583"/>
                  <a:pt x="180477" y="54868"/>
                </a:cubicBezTo>
                <a:cubicBezTo>
                  <a:pt x="224387" y="38866"/>
                  <a:pt x="268202" y="22483"/>
                  <a:pt x="312017" y="6386"/>
                </a:cubicBezTo>
                <a:cubicBezTo>
                  <a:pt x="317541" y="4386"/>
                  <a:pt x="322875" y="2195"/>
                  <a:pt x="328590" y="576"/>
                </a:cubicBezTo>
                <a:cubicBezTo>
                  <a:pt x="336686" y="-1710"/>
                  <a:pt x="341925" y="2862"/>
                  <a:pt x="344021" y="13339"/>
                </a:cubicBezTo>
                <a:cubicBezTo>
                  <a:pt x="344783" y="16959"/>
                  <a:pt x="345259" y="20674"/>
                  <a:pt x="345640" y="24293"/>
                </a:cubicBezTo>
                <a:cubicBezTo>
                  <a:pt x="354498" y="115543"/>
                  <a:pt x="363356" y="206792"/>
                  <a:pt x="369262" y="297851"/>
                </a:cubicBezTo>
                <a:cubicBezTo>
                  <a:pt x="369738" y="305090"/>
                  <a:pt x="369262" y="312234"/>
                  <a:pt x="369452" y="319473"/>
                </a:cubicBezTo>
                <a:cubicBezTo>
                  <a:pt x="369738" y="330427"/>
                  <a:pt x="366309" y="337761"/>
                  <a:pt x="357927" y="341190"/>
                </a:cubicBezTo>
                <a:cubicBezTo>
                  <a:pt x="290395" y="368622"/>
                  <a:pt x="225815" y="403674"/>
                  <a:pt x="152568" y="416533"/>
                </a:cubicBezTo>
                <a:cubicBezTo>
                  <a:pt x="136566" y="419295"/>
                  <a:pt x="131137" y="416247"/>
                  <a:pt x="121612" y="397483"/>
                </a:cubicBezTo>
                <a:cubicBezTo>
                  <a:pt x="117802" y="389958"/>
                  <a:pt x="114563" y="382052"/>
                  <a:pt x="111135" y="374242"/>
                </a:cubicBezTo>
                <a:cubicBezTo>
                  <a:pt x="81702" y="306614"/>
                  <a:pt x="49127" y="240606"/>
                  <a:pt x="13218" y="176407"/>
                </a:cubicBezTo>
                <a:cubicBezTo>
                  <a:pt x="12741" y="175550"/>
                  <a:pt x="12265" y="174788"/>
                  <a:pt x="11789" y="173931"/>
                </a:cubicBezTo>
                <a:cubicBezTo>
                  <a:pt x="-5452" y="142403"/>
                  <a:pt x="-4499" y="138212"/>
                  <a:pt x="19409" y="125449"/>
                </a:cubicBezTo>
                <a:cubicBezTo>
                  <a:pt x="39411" y="114781"/>
                  <a:pt x="59033" y="103351"/>
                  <a:pt x="78369" y="91540"/>
                </a:cubicBezTo>
                <a:cubicBezTo>
                  <a:pt x="92846" y="82681"/>
                  <a:pt x="108468" y="76871"/>
                  <a:pt x="124469" y="71632"/>
                </a:cubicBezTo>
                <a:cubicBezTo>
                  <a:pt x="137995" y="67251"/>
                  <a:pt x="149425" y="69918"/>
                  <a:pt x="158474" y="87730"/>
                </a:cubicBezTo>
                <a:cubicBezTo>
                  <a:pt x="159712" y="89730"/>
                  <a:pt x="162284" y="90968"/>
                  <a:pt x="164094" y="92492"/>
                </a:cubicBezTo>
                <a:close/>
              </a:path>
            </a:pathLst>
          </a:custGeom>
          <a:solidFill>
            <a:srgbClr val="F7EDED"/>
          </a:solidFill>
          <a:ln w="9525" cap="flat">
            <a:noFill/>
            <a:prstDash val="solid"/>
            <a:miter/>
          </a:ln>
        </p:spPr>
        <p:txBody>
          <a:bodyPr rtlCol="0" anchor="ctr"/>
          <a:lstStyle/>
          <a:p>
            <a:endParaRPr lang="en-IN" sz="1350"/>
          </a:p>
        </p:txBody>
      </p:sp>
      <p:sp>
        <p:nvSpPr>
          <p:cNvPr id="29" name="Freeform: Shape 28">
            <a:extLst>
              <a:ext uri="{FF2B5EF4-FFF2-40B4-BE49-F238E27FC236}">
                <a16:creationId xmlns:a16="http://schemas.microsoft.com/office/drawing/2014/main" id="{D5D4776D-352B-4071-82A3-0B782A393261}"/>
              </a:ext>
            </a:extLst>
          </p:cNvPr>
          <p:cNvSpPr/>
          <p:nvPr/>
        </p:nvSpPr>
        <p:spPr>
          <a:xfrm>
            <a:off x="725715" y="-19308"/>
            <a:ext cx="102146" cy="117834"/>
          </a:xfrm>
          <a:custGeom>
            <a:avLst/>
            <a:gdLst>
              <a:gd name="connsiteX0" fmla="*/ 0 w 136195"/>
              <a:gd name="connsiteY0" fmla="*/ 0 h 157112"/>
              <a:gd name="connsiteX1" fmla="*/ 111477 w 136195"/>
              <a:gd name="connsiteY1" fmla="*/ 0 h 157112"/>
              <a:gd name="connsiteX2" fmla="*/ 134143 w 136195"/>
              <a:gd name="connsiteY2" fmla="*/ 112101 h 157112"/>
              <a:gd name="connsiteX3" fmla="*/ 114140 w 136195"/>
              <a:gd name="connsiteY3" fmla="*/ 146106 h 157112"/>
              <a:gd name="connsiteX4" fmla="*/ 66801 w 136195"/>
              <a:gd name="connsiteY4" fmla="*/ 156393 h 157112"/>
              <a:gd name="connsiteX5" fmla="*/ 38988 w 136195"/>
              <a:gd name="connsiteY5" fmla="*/ 134390 h 157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195" h="157112">
                <a:moveTo>
                  <a:pt x="0" y="0"/>
                </a:moveTo>
                <a:lnTo>
                  <a:pt x="111477" y="0"/>
                </a:lnTo>
                <a:lnTo>
                  <a:pt x="134143" y="112101"/>
                </a:lnTo>
                <a:cubicBezTo>
                  <a:pt x="139000" y="139343"/>
                  <a:pt x="136333" y="141915"/>
                  <a:pt x="114140" y="146106"/>
                </a:cubicBezTo>
                <a:cubicBezTo>
                  <a:pt x="98233" y="149154"/>
                  <a:pt x="82803" y="153916"/>
                  <a:pt x="66801" y="156393"/>
                </a:cubicBezTo>
                <a:cubicBezTo>
                  <a:pt x="49751" y="159060"/>
                  <a:pt x="44989" y="154869"/>
                  <a:pt x="38988" y="134390"/>
                </a:cubicBezTo>
                <a:close/>
              </a:path>
            </a:pathLst>
          </a:custGeom>
          <a:solidFill>
            <a:srgbClr val="F7EDED"/>
          </a:solidFill>
          <a:ln w="9525" cap="flat">
            <a:noFill/>
            <a:prstDash val="solid"/>
            <a:miter/>
          </a:ln>
        </p:spPr>
        <p:txBody>
          <a:bodyPr rtlCol="0" anchor="ctr"/>
          <a:lstStyle/>
          <a:p>
            <a:endParaRPr lang="en-IN" sz="1350"/>
          </a:p>
        </p:txBody>
      </p:sp>
      <p:sp>
        <p:nvSpPr>
          <p:cNvPr id="27" name="Freeform: Shape 26">
            <a:extLst>
              <a:ext uri="{FF2B5EF4-FFF2-40B4-BE49-F238E27FC236}">
                <a16:creationId xmlns:a16="http://schemas.microsoft.com/office/drawing/2014/main" id="{02370C81-1DE0-4B81-A3EA-1A3A69A0F774}"/>
              </a:ext>
            </a:extLst>
          </p:cNvPr>
          <p:cNvSpPr/>
          <p:nvPr/>
        </p:nvSpPr>
        <p:spPr>
          <a:xfrm>
            <a:off x="1331882" y="74145"/>
            <a:ext cx="86234" cy="139732"/>
          </a:xfrm>
          <a:custGeom>
            <a:avLst/>
            <a:gdLst>
              <a:gd name="connsiteX0" fmla="*/ 86775 w 114978"/>
              <a:gd name="connsiteY0" fmla="*/ 167902 h 186309"/>
              <a:gd name="connsiteX1" fmla="*/ 32959 w 114978"/>
              <a:gd name="connsiteY1" fmla="*/ 184856 h 186309"/>
              <a:gd name="connsiteX2" fmla="*/ 6956 w 114978"/>
              <a:gd name="connsiteY2" fmla="*/ 160758 h 186309"/>
              <a:gd name="connsiteX3" fmla="*/ 193 w 114978"/>
              <a:gd name="connsiteY3" fmla="*/ 65317 h 186309"/>
              <a:gd name="connsiteX4" fmla="*/ 12576 w 114978"/>
              <a:gd name="connsiteY4" fmla="*/ 38838 h 186309"/>
              <a:gd name="connsiteX5" fmla="*/ 87442 w 114978"/>
              <a:gd name="connsiteY5" fmla="*/ 2738 h 186309"/>
              <a:gd name="connsiteX6" fmla="*/ 108588 w 114978"/>
              <a:gd name="connsiteY6" fmla="*/ 20836 h 186309"/>
              <a:gd name="connsiteX7" fmla="*/ 114493 w 114978"/>
              <a:gd name="connsiteY7" fmla="*/ 116181 h 186309"/>
              <a:gd name="connsiteX8" fmla="*/ 86775 w 114978"/>
              <a:gd name="connsiteY8" fmla="*/ 167902 h 186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978" h="186309">
                <a:moveTo>
                  <a:pt x="86775" y="167902"/>
                </a:moveTo>
                <a:cubicBezTo>
                  <a:pt x="66392" y="174379"/>
                  <a:pt x="49819" y="179998"/>
                  <a:pt x="32959" y="184856"/>
                </a:cubicBezTo>
                <a:cubicBezTo>
                  <a:pt x="16100" y="189619"/>
                  <a:pt x="8766" y="182951"/>
                  <a:pt x="6956" y="160758"/>
                </a:cubicBezTo>
                <a:cubicBezTo>
                  <a:pt x="4384" y="128944"/>
                  <a:pt x="2860" y="97131"/>
                  <a:pt x="193" y="65317"/>
                </a:cubicBezTo>
                <a:cubicBezTo>
                  <a:pt x="-950" y="51697"/>
                  <a:pt x="2955" y="43219"/>
                  <a:pt x="12576" y="38838"/>
                </a:cubicBezTo>
                <a:cubicBezTo>
                  <a:pt x="37722" y="27313"/>
                  <a:pt x="63154" y="16264"/>
                  <a:pt x="87442" y="2738"/>
                </a:cubicBezTo>
                <a:cubicBezTo>
                  <a:pt x="100015" y="-4215"/>
                  <a:pt x="107159" y="2167"/>
                  <a:pt x="108588" y="20836"/>
                </a:cubicBezTo>
                <a:cubicBezTo>
                  <a:pt x="111064" y="52649"/>
                  <a:pt x="111921" y="84367"/>
                  <a:pt x="114493" y="116181"/>
                </a:cubicBezTo>
                <a:cubicBezTo>
                  <a:pt x="117065" y="146661"/>
                  <a:pt x="109636" y="166568"/>
                  <a:pt x="86775" y="167902"/>
                </a:cubicBezTo>
                <a:close/>
              </a:path>
            </a:pathLst>
          </a:custGeom>
          <a:solidFill>
            <a:srgbClr val="F7EDED"/>
          </a:solidFill>
          <a:ln w="9525" cap="flat">
            <a:noFill/>
            <a:prstDash val="solid"/>
            <a:miter/>
          </a:ln>
        </p:spPr>
        <p:txBody>
          <a:bodyPr rtlCol="0" anchor="ctr"/>
          <a:lstStyle/>
          <a:p>
            <a:endParaRPr lang="en-IN" sz="1350"/>
          </a:p>
        </p:txBody>
      </p:sp>
      <p:pic>
        <p:nvPicPr>
          <p:cNvPr id="12" name="Graphic 11">
            <a:extLst>
              <a:ext uri="{FF2B5EF4-FFF2-40B4-BE49-F238E27FC236}">
                <a16:creationId xmlns:a16="http://schemas.microsoft.com/office/drawing/2014/main" id="{1F7DFE58-93CE-489A-AB20-491868737C37}"/>
              </a:ext>
            </a:extLst>
          </p:cNvPr>
          <p:cNvPicPr>
            <a:picLocks noChangeAspect="1"/>
          </p:cNvPicPr>
          <p:nvPr/>
        </p:nvPicPr>
        <p:blipFill>
          <a:blip r:embed="rId10" cstate="email">
            <a:extLst>
              <a:ext uri="{28A0092B-C50C-407E-A947-70E740481C1C}">
                <a14:useLocalDpi xmlns:a14="http://schemas.microsoft.com/office/drawing/2010/main"/>
              </a:ext>
              <a:ext uri="{96DAC541-7B7A-43D3-8B79-37D633B846F1}">
                <asvg:svgBlip xmlns:asvg="http://schemas.microsoft.com/office/drawing/2016/SVG/main" r:embed="rId11"/>
              </a:ext>
            </a:extLst>
          </a:blip>
          <a:srcRect l="27311" b="17653"/>
          <a:stretch>
            <a:fillRect/>
          </a:stretch>
        </p:blipFill>
        <p:spPr>
          <a:xfrm>
            <a:off x="0" y="2449256"/>
            <a:ext cx="1635708" cy="2694245"/>
          </a:xfrm>
          <a:custGeom>
            <a:avLst/>
            <a:gdLst>
              <a:gd name="connsiteX0" fmla="*/ 0 w 2180944"/>
              <a:gd name="connsiteY0" fmla="*/ 0 h 3592327"/>
              <a:gd name="connsiteX1" fmla="*/ 2180944 w 2180944"/>
              <a:gd name="connsiteY1" fmla="*/ 0 h 3592327"/>
              <a:gd name="connsiteX2" fmla="*/ 2180944 w 2180944"/>
              <a:gd name="connsiteY2" fmla="*/ 3592327 h 3592327"/>
              <a:gd name="connsiteX3" fmla="*/ 0 w 2180944"/>
              <a:gd name="connsiteY3" fmla="*/ 3592327 h 3592327"/>
            </a:gdLst>
            <a:ahLst/>
            <a:cxnLst>
              <a:cxn ang="0">
                <a:pos x="connsiteX0" y="connsiteY0"/>
              </a:cxn>
              <a:cxn ang="0">
                <a:pos x="connsiteX1" y="connsiteY1"/>
              </a:cxn>
              <a:cxn ang="0">
                <a:pos x="connsiteX2" y="connsiteY2"/>
              </a:cxn>
              <a:cxn ang="0">
                <a:pos x="connsiteX3" y="connsiteY3"/>
              </a:cxn>
            </a:cxnLst>
            <a:rect l="l" t="t" r="r" b="b"/>
            <a:pathLst>
              <a:path w="2180944" h="3592327">
                <a:moveTo>
                  <a:pt x="0" y="0"/>
                </a:moveTo>
                <a:lnTo>
                  <a:pt x="2180944" y="0"/>
                </a:lnTo>
                <a:lnTo>
                  <a:pt x="2180944" y="3592327"/>
                </a:lnTo>
                <a:lnTo>
                  <a:pt x="0" y="3592327"/>
                </a:lnTo>
                <a:close/>
              </a:path>
            </a:pathLst>
          </a:custGeom>
        </p:spPr>
      </p:pic>
      <p:sp>
        <p:nvSpPr>
          <p:cNvPr id="31" name="Freeform: Shape 30">
            <a:extLst>
              <a:ext uri="{FF2B5EF4-FFF2-40B4-BE49-F238E27FC236}">
                <a16:creationId xmlns:a16="http://schemas.microsoft.com/office/drawing/2014/main" id="{7B18FCE4-308F-4EE8-A2C4-03BDE013612C}"/>
              </a:ext>
            </a:extLst>
          </p:cNvPr>
          <p:cNvSpPr/>
          <p:nvPr userDrawn="1"/>
        </p:nvSpPr>
        <p:spPr>
          <a:xfrm>
            <a:off x="1" y="-14471"/>
            <a:ext cx="325337" cy="222900"/>
          </a:xfrm>
          <a:custGeom>
            <a:avLst/>
            <a:gdLst>
              <a:gd name="connsiteX0" fmla="*/ 0 w 433783"/>
              <a:gd name="connsiteY0" fmla="*/ 0 h 297200"/>
              <a:gd name="connsiteX1" fmla="*/ 433783 w 433783"/>
              <a:gd name="connsiteY1" fmla="*/ 0 h 297200"/>
              <a:gd name="connsiteX2" fmla="*/ 360917 w 433783"/>
              <a:gd name="connsiteY2" fmla="*/ 125757 h 297200"/>
              <a:gd name="connsiteX3" fmla="*/ 254594 w 433783"/>
              <a:gd name="connsiteY3" fmla="*/ 278002 h 297200"/>
              <a:gd name="connsiteX4" fmla="*/ 214970 w 433783"/>
              <a:gd name="connsiteY4" fmla="*/ 286861 h 297200"/>
              <a:gd name="connsiteX5" fmla="*/ 106909 w 433783"/>
              <a:gd name="connsiteY5" fmla="*/ 210744 h 297200"/>
              <a:gd name="connsiteX6" fmla="*/ 0 w 433783"/>
              <a:gd name="connsiteY6" fmla="*/ 148778 h 29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3783" h="297200">
                <a:moveTo>
                  <a:pt x="0" y="0"/>
                </a:moveTo>
                <a:lnTo>
                  <a:pt x="433783" y="0"/>
                </a:lnTo>
                <a:lnTo>
                  <a:pt x="360917" y="125757"/>
                </a:lnTo>
                <a:cubicBezTo>
                  <a:pt x="327603" y="178442"/>
                  <a:pt x="292313" y="229330"/>
                  <a:pt x="254594" y="278002"/>
                </a:cubicBezTo>
                <a:cubicBezTo>
                  <a:pt x="236782" y="300958"/>
                  <a:pt x="234115" y="302577"/>
                  <a:pt x="214970" y="286861"/>
                </a:cubicBezTo>
                <a:cubicBezTo>
                  <a:pt x="180394" y="258477"/>
                  <a:pt x="144080" y="233735"/>
                  <a:pt x="106909" y="210744"/>
                </a:cubicBezTo>
                <a:lnTo>
                  <a:pt x="0" y="148778"/>
                </a:lnTo>
                <a:close/>
              </a:path>
            </a:pathLst>
          </a:custGeom>
          <a:solidFill>
            <a:srgbClr val="F7ED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sz="1350"/>
          </a:p>
        </p:txBody>
      </p:sp>
      <p:pic>
        <p:nvPicPr>
          <p:cNvPr id="34" name="Graphic 33">
            <a:extLst>
              <a:ext uri="{FF2B5EF4-FFF2-40B4-BE49-F238E27FC236}">
                <a16:creationId xmlns:a16="http://schemas.microsoft.com/office/drawing/2014/main" id="{EACFB57B-DB41-4410-8F77-E2FA410BAAA2}"/>
              </a:ext>
            </a:extLst>
          </p:cNvPr>
          <p:cNvPicPr>
            <a:picLocks noChangeAspect="1"/>
          </p:cNvPicPr>
          <p:nvPr userDrawn="1"/>
        </p:nvPicPr>
        <p:blipFill>
          <a:blip r:embed="rId12" cstate="email">
            <a:extLst>
              <a:ext uri="{28A0092B-C50C-407E-A947-70E740481C1C}">
                <a14:useLocalDpi xmlns:a14="http://schemas.microsoft.com/office/drawing/2010/main"/>
              </a:ext>
              <a:ext uri="{96DAC541-7B7A-43D3-8B79-37D633B846F1}">
                <asvg:svgBlip xmlns:asvg="http://schemas.microsoft.com/office/drawing/2016/SVG/main" r:embed="rId13"/>
              </a:ext>
            </a:extLst>
          </a:blip>
          <a:srcRect l="139" r="4019" b="35702"/>
          <a:stretch>
            <a:fillRect/>
          </a:stretch>
        </p:blipFill>
        <p:spPr>
          <a:xfrm>
            <a:off x="7350162" y="3592675"/>
            <a:ext cx="1793838" cy="1566302"/>
          </a:xfrm>
          <a:custGeom>
            <a:avLst/>
            <a:gdLst>
              <a:gd name="connsiteX0" fmla="*/ 0 w 2391784"/>
              <a:gd name="connsiteY0" fmla="*/ 0 h 2088402"/>
              <a:gd name="connsiteX1" fmla="*/ 2391784 w 2391784"/>
              <a:gd name="connsiteY1" fmla="*/ 0 h 2088402"/>
              <a:gd name="connsiteX2" fmla="*/ 2391784 w 2391784"/>
              <a:gd name="connsiteY2" fmla="*/ 2088402 h 2088402"/>
              <a:gd name="connsiteX3" fmla="*/ 0 w 2391784"/>
              <a:gd name="connsiteY3" fmla="*/ 2088402 h 2088402"/>
            </a:gdLst>
            <a:ahLst/>
            <a:cxnLst>
              <a:cxn ang="0">
                <a:pos x="connsiteX0" y="connsiteY0"/>
              </a:cxn>
              <a:cxn ang="0">
                <a:pos x="connsiteX1" y="connsiteY1"/>
              </a:cxn>
              <a:cxn ang="0">
                <a:pos x="connsiteX2" y="connsiteY2"/>
              </a:cxn>
              <a:cxn ang="0">
                <a:pos x="connsiteX3" y="connsiteY3"/>
              </a:cxn>
            </a:cxnLst>
            <a:rect l="l" t="t" r="r" b="b"/>
            <a:pathLst>
              <a:path w="2391784" h="2088402">
                <a:moveTo>
                  <a:pt x="0" y="0"/>
                </a:moveTo>
                <a:lnTo>
                  <a:pt x="2391784" y="0"/>
                </a:lnTo>
                <a:lnTo>
                  <a:pt x="2391784" y="2088402"/>
                </a:lnTo>
                <a:lnTo>
                  <a:pt x="0" y="2088402"/>
                </a:lnTo>
                <a:close/>
              </a:path>
            </a:pathLst>
          </a:custGeom>
        </p:spPr>
      </p:pic>
    </p:spTree>
    <p:extLst>
      <p:ext uri="{BB962C8B-B14F-4D97-AF65-F5344CB8AC3E}">
        <p14:creationId xmlns:p14="http://schemas.microsoft.com/office/powerpoint/2010/main" val="377175740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6831264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9C9CA7B-DFD4-44B5-8C60-D14B8CD1FB59}" type="datetimeFigureOut">
              <a:rPr lang="en-US" smtClean="0"/>
              <a:t>9/2/2023</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cxnSp>
        <p:nvCxnSpPr>
          <p:cNvPr id="33" name="Straight Connector 32"/>
          <p:cNvCxnSpPr/>
          <p:nvPr/>
        </p:nvCxnSpPr>
        <p:spPr>
          <a:xfrm>
            <a:off x="1090422" y="1385316"/>
            <a:ext cx="720564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828030558"/>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90679" y="1317097"/>
            <a:ext cx="6482366" cy="1415963"/>
          </a:xfrm>
        </p:spPr>
        <p:txBody>
          <a:bodyPr anchor="b">
            <a:normAutofit/>
          </a:bodyPr>
          <a:lstStyle>
            <a:lvl1pPr algn="l">
              <a:defRPr sz="2700"/>
            </a:lvl1pPr>
          </a:lstStyle>
          <a:p>
            <a:r>
              <a:rPr lang="en-US"/>
              <a:t>Click to edit Master title style</a:t>
            </a:r>
            <a:endParaRPr lang="en-US" dirty="0"/>
          </a:p>
        </p:txBody>
      </p:sp>
      <p:sp>
        <p:nvSpPr>
          <p:cNvPr id="3" name="Text Placeholder 2"/>
          <p:cNvSpPr>
            <a:spLocks noGrp="1"/>
          </p:cNvSpPr>
          <p:nvPr>
            <p:ph type="body" idx="1"/>
          </p:nvPr>
        </p:nvSpPr>
        <p:spPr>
          <a:xfrm>
            <a:off x="1090679" y="2854647"/>
            <a:ext cx="6472835" cy="759697"/>
          </a:xfrm>
        </p:spPr>
        <p:txBody>
          <a:bodyPr tIns="91440">
            <a:normAutofit/>
          </a:bodyPr>
          <a:lstStyle>
            <a:lvl1pPr marL="0" indent="0" algn="l">
              <a:buNone/>
              <a:defRPr sz="1350">
                <a:solidFill>
                  <a:schemeClr val="tx1"/>
                </a:solidFill>
              </a:defRPr>
            </a:lvl1pPr>
            <a:lvl2pPr marL="342900" indent="0">
              <a:buNone/>
              <a:defRPr sz="135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34E6425-0181-43F2-84FC-787E803FD2F8}" type="datetimeFigureOut">
              <a:rPr lang="en-US" smtClean="0"/>
              <a:t>9/2/2023</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cxnSp>
        <p:nvCxnSpPr>
          <p:cNvPr id="15" name="Straight Connector 14"/>
          <p:cNvCxnSpPr/>
          <p:nvPr/>
        </p:nvCxnSpPr>
        <p:spPr>
          <a:xfrm>
            <a:off x="1090679" y="2853739"/>
            <a:ext cx="6472835"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121860484"/>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86913" y="603667"/>
            <a:ext cx="7204226" cy="794479"/>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85498" y="1508159"/>
            <a:ext cx="3483864" cy="25864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810328" y="1513007"/>
            <a:ext cx="3483864" cy="25811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BDB8791-F1B0-41E7-B7FD-A781E65C4266}" type="datetimeFigureOut">
              <a:rPr lang="en-US" smtClean="0"/>
              <a:t>9/2/2023</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cxnSp>
        <p:nvCxnSpPr>
          <p:cNvPr id="35" name="Straight Connector 34"/>
          <p:cNvCxnSpPr/>
          <p:nvPr/>
        </p:nvCxnSpPr>
        <p:spPr>
          <a:xfrm>
            <a:off x="1090422" y="1385316"/>
            <a:ext cx="720564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996790409"/>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085394" y="603123"/>
            <a:ext cx="7205746" cy="79223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85393" y="1514662"/>
            <a:ext cx="3483864" cy="601457"/>
          </a:xfrm>
        </p:spPr>
        <p:txBody>
          <a:bodyPr anchor="b">
            <a:normAutofit/>
          </a:bodyPr>
          <a:lstStyle>
            <a:lvl1pPr marL="0" indent="0">
              <a:lnSpc>
                <a:spcPct val="100000"/>
              </a:lnSpc>
              <a:buNone/>
              <a:defRPr sz="1650" b="0" cap="all" baseline="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1085393" y="2118202"/>
            <a:ext cx="3483864" cy="198334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809272" y="1517253"/>
            <a:ext cx="3483864" cy="601678"/>
          </a:xfrm>
        </p:spPr>
        <p:txBody>
          <a:bodyPr anchor="b">
            <a:normAutofit/>
          </a:bodyPr>
          <a:lstStyle>
            <a:lvl1pPr marL="0" indent="0">
              <a:lnSpc>
                <a:spcPct val="100000"/>
              </a:lnSpc>
              <a:buNone/>
              <a:defRPr sz="1650" b="0" cap="all" baseline="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809272" y="2116119"/>
            <a:ext cx="3483864" cy="19780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FDD63B2-E120-4ED8-B27B-C685F510A5FE}" type="datetimeFigureOut">
              <a:rPr lang="en-US" smtClean="0"/>
              <a:t>9/2/2023</a:t>
            </a:fld>
            <a:endParaRPr lang="en-US" dirty="0"/>
          </a:p>
        </p:txBody>
      </p:sp>
      <p:sp>
        <p:nvSpPr>
          <p:cNvPr id="8" name="Footer Placeholder 7"/>
          <p:cNvSpPr>
            <a:spLocks noGrp="1"/>
          </p:cNvSpPr>
          <p:nvPr>
            <p:ph type="ftr" sz="quarter" idx="11"/>
          </p:nvPr>
        </p:nvSpPr>
        <p:spPr/>
        <p:txBody>
          <a:bodyPr/>
          <a:lstStyle/>
          <a:p>
            <a:r>
              <a:rPr lang="en-US"/>
              <a:t>
              </a:t>
            </a:r>
            <a:endParaRPr lang="en-US" dirty="0"/>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cxnSp>
        <p:nvCxnSpPr>
          <p:cNvPr id="29" name="Straight Connector 28"/>
          <p:cNvCxnSpPr/>
          <p:nvPr/>
        </p:nvCxnSpPr>
        <p:spPr>
          <a:xfrm>
            <a:off x="1090422" y="1385316"/>
            <a:ext cx="720564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439641738"/>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AA18ACC-A947-437B-A130-35BD54FDF1E9}" type="datetimeFigureOut">
              <a:rPr lang="en-US" smtClean="0"/>
              <a:t>9/2/2023</a:t>
            </a:fld>
            <a:endParaRPr lang="en-US" dirty="0"/>
          </a:p>
        </p:txBody>
      </p:sp>
      <p:sp>
        <p:nvSpPr>
          <p:cNvPr id="4" name="Footer Placeholder 3"/>
          <p:cNvSpPr>
            <a:spLocks noGrp="1"/>
          </p:cNvSpPr>
          <p:nvPr>
            <p:ph type="ftr" sz="quarter" idx="11"/>
          </p:nvPr>
        </p:nvSpPr>
        <p:spPr/>
        <p:txBody>
          <a:bodyPr/>
          <a:lstStyle/>
          <a:p>
            <a:r>
              <a:rPr lang="en-US"/>
              <a:t>
              </a:t>
            </a:r>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cxnSp>
        <p:nvCxnSpPr>
          <p:cNvPr id="25" name="Straight Connector 24"/>
          <p:cNvCxnSpPr/>
          <p:nvPr/>
        </p:nvCxnSpPr>
        <p:spPr>
          <a:xfrm>
            <a:off x="1090422" y="1385316"/>
            <a:ext cx="720564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384000027"/>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C8D7E02-BCB8-4D50-A234-369438C08659}" type="datetimeFigureOut">
              <a:rPr lang="en-US" smtClean="0"/>
              <a:t>9/2/2023</a:t>
            </a:fld>
            <a:endParaRPr lang="en-US" dirty="0"/>
          </a:p>
        </p:txBody>
      </p:sp>
      <p:sp>
        <p:nvSpPr>
          <p:cNvPr id="3" name="Footer Placeholder 2"/>
          <p:cNvSpPr>
            <a:spLocks noGrp="1"/>
          </p:cNvSpPr>
          <p:nvPr>
            <p:ph type="ftr" sz="quarter" idx="11"/>
          </p:nvPr>
        </p:nvSpPr>
        <p:spPr/>
        <p:txBody>
          <a:bodyPr/>
          <a:lstStyle/>
          <a:p>
            <a:r>
              <a:rPr lang="en-US"/>
              <a:t>
              </a:t>
            </a:r>
            <a:endParaRPr lang="en-US" dirty="0"/>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5059312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83504" y="599230"/>
            <a:ext cx="2454824" cy="1685338"/>
          </a:xfrm>
        </p:spPr>
        <p:txBody>
          <a:bodyPr anchor="b">
            <a:normAutofit/>
          </a:bodyPr>
          <a:lstStyle>
            <a:lvl1pPr algn="l">
              <a:defRPr sz="1800"/>
            </a:lvl1pPr>
          </a:lstStyle>
          <a:p>
            <a:r>
              <a:rPr lang="en-US"/>
              <a:t>Click to edit Master title style</a:t>
            </a:r>
            <a:endParaRPr lang="en-US" dirty="0"/>
          </a:p>
        </p:txBody>
      </p:sp>
      <p:sp>
        <p:nvSpPr>
          <p:cNvPr id="3" name="Content Placeholder 2"/>
          <p:cNvSpPr>
            <a:spLocks noGrp="1"/>
          </p:cNvSpPr>
          <p:nvPr>
            <p:ph idx="1"/>
          </p:nvPr>
        </p:nvSpPr>
        <p:spPr>
          <a:xfrm>
            <a:off x="3782785" y="599230"/>
            <a:ext cx="4509353" cy="3494120"/>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83504" y="2404119"/>
            <a:ext cx="2456260" cy="1686136"/>
          </a:xfrm>
        </p:spPr>
        <p:txBody>
          <a:bodyPr/>
          <a:lstStyle>
            <a:lvl1pPr marL="0" indent="0" algn="l">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76E86A4C-8E40-4F87-A4F0-01A0687C5742}" type="datetimeFigureOut">
              <a:rPr lang="en-US" smtClean="0"/>
              <a:t>9/2/2023</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cxnSp>
        <p:nvCxnSpPr>
          <p:cNvPr id="17" name="Straight Connector 16"/>
          <p:cNvCxnSpPr/>
          <p:nvPr/>
        </p:nvCxnSpPr>
        <p:spPr>
          <a:xfrm>
            <a:off x="1086210" y="2404118"/>
            <a:ext cx="2452118"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114699469"/>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5608041" y="361628"/>
            <a:ext cx="3055900" cy="3861826"/>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088405" y="847135"/>
            <a:ext cx="4149246" cy="1372938"/>
          </a:xfrm>
        </p:spPr>
        <p:txBody>
          <a:bodyPr anchor="b">
            <a:normAutofit/>
          </a:bodyPr>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3292" y="841907"/>
            <a:ext cx="2093378" cy="2899745"/>
          </a:xfrm>
          <a:solidFill>
            <a:schemeClr val="bg1">
              <a:lumMod val="85000"/>
            </a:schemeClr>
          </a:solidFill>
          <a:ln w="9525" cap="sq">
            <a:noFill/>
            <a:miter lim="800000"/>
          </a:ln>
          <a:effectLst/>
        </p:spPr>
        <p:txBody>
          <a:bodyPr anchor="t"/>
          <a:lstStyle>
            <a:lvl1pPr marL="0" indent="0" algn="ctr">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1087747" y="2359494"/>
            <a:ext cx="4143303" cy="1502807"/>
          </a:xfrm>
        </p:spPr>
        <p:txBody>
          <a:bodyPr>
            <a:normAutofit/>
          </a:bodyPr>
          <a:lstStyle>
            <a:lvl1pPr marL="0" indent="0" algn="l">
              <a:buNone/>
              <a:defRPr sz="135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a:xfrm>
            <a:off x="1085537" y="4102393"/>
            <a:ext cx="4145513" cy="240092"/>
          </a:xfrm>
        </p:spPr>
        <p:txBody>
          <a:bodyPr/>
          <a:lstStyle>
            <a:lvl1pPr algn="l">
              <a:defRPr/>
            </a:lvl1pPr>
          </a:lstStyle>
          <a:p>
            <a:fld id="{35E72C73-2D91-4E12-BA25-F0AA0C03599B}" type="datetimeFigureOut">
              <a:rPr lang="en-US" smtClean="0"/>
              <a:t>9/2/2023</a:t>
            </a:fld>
            <a:endParaRPr lang="en-US" dirty="0"/>
          </a:p>
        </p:txBody>
      </p:sp>
      <p:sp>
        <p:nvSpPr>
          <p:cNvPr id="6" name="Footer Placeholder 5"/>
          <p:cNvSpPr>
            <a:spLocks noGrp="1"/>
          </p:cNvSpPr>
          <p:nvPr>
            <p:ph type="ftr" sz="quarter" idx="11"/>
          </p:nvPr>
        </p:nvSpPr>
        <p:spPr>
          <a:xfrm>
            <a:off x="1085537" y="238981"/>
            <a:ext cx="4155753" cy="240698"/>
          </a:xfrm>
        </p:spPr>
        <p:txBody>
          <a:bodyPr/>
          <a:lstStyle/>
          <a:p>
            <a:r>
              <a:rPr lang="en-US"/>
              <a:t>
              </a:t>
            </a:r>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cxnSp>
        <p:nvCxnSpPr>
          <p:cNvPr id="31" name="Straight Connector 30"/>
          <p:cNvCxnSpPr/>
          <p:nvPr/>
        </p:nvCxnSpPr>
        <p:spPr>
          <a:xfrm>
            <a:off x="1085537" y="2357704"/>
            <a:ext cx="4145513"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047367826"/>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1514607"/>
            <a:ext cx="9144000" cy="3079456"/>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5">
            <a:extLst>
              <a:ext uri="{28A0092B-C50C-407E-A947-70E740481C1C}">
                <a14:useLocalDpi xmlns:a14="http://schemas.microsoft.com/office/drawing/2010/main" val="0"/>
              </a:ext>
            </a:extLst>
          </a:blip>
          <a:srcRect t="1538" b="-1538"/>
          <a:stretch/>
        </p:blipFill>
        <p:spPr bwMode="black">
          <a:xfrm>
            <a:off x="0" y="4594860"/>
            <a:ext cx="9144000" cy="557213"/>
          </a:xfrm>
          <a:prstGeom prst="rect">
            <a:avLst/>
          </a:prstGeom>
        </p:spPr>
      </p:pic>
      <p:sp>
        <p:nvSpPr>
          <p:cNvPr id="2" name="Title Placeholder 1"/>
          <p:cNvSpPr>
            <a:spLocks noGrp="1"/>
          </p:cNvSpPr>
          <p:nvPr>
            <p:ph type="title"/>
          </p:nvPr>
        </p:nvSpPr>
        <p:spPr>
          <a:xfrm>
            <a:off x="1088685" y="603390"/>
            <a:ext cx="7202456" cy="786926"/>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088685" y="1511799"/>
            <a:ext cx="7202456" cy="258796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665604" y="247778"/>
            <a:ext cx="2625536" cy="231901"/>
          </a:xfrm>
          <a:prstGeom prst="rect">
            <a:avLst/>
          </a:prstGeom>
        </p:spPr>
        <p:txBody>
          <a:bodyPr vert="horz" lIns="91440" tIns="45720" rIns="91440" bIns="45720" rtlCol="0" anchor="ctr"/>
          <a:lstStyle>
            <a:lvl1pPr algn="r">
              <a:defRPr sz="750">
                <a:solidFill>
                  <a:schemeClr val="tx1">
                    <a:tint val="75000"/>
                  </a:schemeClr>
                </a:solidFill>
              </a:defRPr>
            </a:lvl1pPr>
          </a:lstStyle>
          <a:p>
            <a:fld id="{2BE451C3-0FF4-47C4-B829-773ADF60F88C}" type="datetimeFigureOut">
              <a:rPr lang="en-US" smtClean="0"/>
              <a:t>9/2/2023</a:t>
            </a:fld>
            <a:endParaRPr lang="en-US" dirty="0"/>
          </a:p>
        </p:txBody>
      </p:sp>
      <p:sp>
        <p:nvSpPr>
          <p:cNvPr id="5" name="Footer Placeholder 4"/>
          <p:cNvSpPr>
            <a:spLocks noGrp="1"/>
          </p:cNvSpPr>
          <p:nvPr>
            <p:ph type="ftr" sz="quarter" idx="3"/>
          </p:nvPr>
        </p:nvSpPr>
        <p:spPr>
          <a:xfrm>
            <a:off x="1088684" y="246981"/>
            <a:ext cx="4454127" cy="231901"/>
          </a:xfrm>
          <a:prstGeom prst="rect">
            <a:avLst/>
          </a:prstGeom>
        </p:spPr>
        <p:txBody>
          <a:bodyPr vert="horz" lIns="91440" tIns="45720" rIns="91440" bIns="45720" rtlCol="0" anchor="ctr"/>
          <a:lstStyle>
            <a:lvl1pPr algn="l">
              <a:defRPr sz="750">
                <a:solidFill>
                  <a:schemeClr val="tx1">
                    <a:tint val="75000"/>
                  </a:schemeClr>
                </a:solidFill>
              </a:defRPr>
            </a:lvl1pPr>
          </a:lstStyle>
          <a:p>
            <a:r>
              <a:rPr lang="en-US"/>
              <a:t>
              </a:t>
            </a:r>
            <a:endParaRPr lang="en-US" dirty="0"/>
          </a:p>
        </p:txBody>
      </p:sp>
      <p:sp>
        <p:nvSpPr>
          <p:cNvPr id="6" name="Slide Number Placeholder 5"/>
          <p:cNvSpPr>
            <a:spLocks noGrp="1"/>
          </p:cNvSpPr>
          <p:nvPr>
            <p:ph type="sldNum" sz="quarter" idx="4"/>
          </p:nvPr>
        </p:nvSpPr>
        <p:spPr>
          <a:xfrm>
            <a:off x="360046" y="599230"/>
            <a:ext cx="608264" cy="377684"/>
          </a:xfrm>
          <a:prstGeom prst="rect">
            <a:avLst/>
          </a:prstGeom>
        </p:spPr>
        <p:txBody>
          <a:bodyPr vert="horz" lIns="91440" tIns="45720" rIns="91440" bIns="45720" rtlCol="0" anchor="t"/>
          <a:lstStyle>
            <a:lvl1pPr algn="r">
              <a:defRPr sz="2100">
                <a:solidFill>
                  <a:schemeClr val="accent1"/>
                </a:solidFill>
              </a:defRPr>
            </a:lvl1pPr>
          </a:lstStyle>
          <a:p>
            <a:pPr marL="0" lvl="0" indent="0" algn="r" rtl="0">
              <a:spcBef>
                <a:spcPts val="0"/>
              </a:spcBef>
              <a:spcAft>
                <a:spcPts val="0"/>
              </a:spcAft>
              <a:buNone/>
            </a:pPr>
            <a:fld id="{00000000-1234-1234-1234-123412341234}" type="slidenum">
              <a:rPr lang="en" smtClean="0"/>
              <a:t>‹#›</a:t>
            </a:fld>
            <a:endParaRPr lang="en"/>
          </a:p>
        </p:txBody>
      </p:sp>
      <p:cxnSp>
        <p:nvCxnSpPr>
          <p:cNvPr id="10" name="Straight Connector 9"/>
          <p:cNvCxnSpPr/>
          <p:nvPr/>
        </p:nvCxnSpPr>
        <p:spPr>
          <a:xfrm>
            <a:off x="0" y="4596310"/>
            <a:ext cx="9144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472032"/>
      </p:ext>
    </p:extLst>
  </p:cSld>
  <p:clrMap bg1="lt1" tx1="dk1" bg2="lt2" tx2="dk2" accent1="accent1" accent2="accent2" accent3="accent3" accent4="accent4" accent5="accent5" accent6="accent6" hlink="hlink" folHlink="folHlink"/>
  <p:sldLayoutIdLst>
    <p:sldLayoutId id="2147483719" r:id="rId1"/>
    <p:sldLayoutId id="2147483720" r:id="rId2"/>
    <p:sldLayoutId id="2147483721" r:id="rId3"/>
    <p:sldLayoutId id="2147483722" r:id="rId4"/>
    <p:sldLayoutId id="2147483723" r:id="rId5"/>
    <p:sldLayoutId id="2147483724" r:id="rId6"/>
    <p:sldLayoutId id="2147483725" r:id="rId7"/>
    <p:sldLayoutId id="2147483726" r:id="rId8"/>
    <p:sldLayoutId id="2147483727" r:id="rId9"/>
    <p:sldLayoutId id="2147483728" r:id="rId10"/>
    <p:sldLayoutId id="2147483729" r:id="rId11"/>
    <p:sldLayoutId id="2147483730" r:id="rId12"/>
    <p:sldLayoutId id="2147483731" r:id="rId13"/>
  </p:sldLayoutIdLst>
  <p:hf sldNum="0" hdr="0" ftr="0" dt="0"/>
  <p:txStyles>
    <p:titleStyle>
      <a:lvl1pPr algn="l" defTabSz="685800" rtl="0" eaLnBrk="1" latinLnBrk="0" hangingPunct="1">
        <a:lnSpc>
          <a:spcPct val="90000"/>
        </a:lnSpc>
        <a:spcBef>
          <a:spcPct val="0"/>
        </a:spcBef>
        <a:buNone/>
        <a:defRPr sz="2400" b="0" i="0" kern="1200" cap="all">
          <a:solidFill>
            <a:schemeClr val="tx1"/>
          </a:solidFill>
          <a:effectLst/>
          <a:latin typeface="+mj-lt"/>
          <a:ea typeface="+mj-ea"/>
          <a:cs typeface="+mj-cs"/>
        </a:defRPr>
      </a:lvl1pPr>
    </p:titleStyle>
    <p:bodyStyle>
      <a:lvl1pPr marL="171450" indent="-171450" algn="l" defTabSz="685800" rtl="0" eaLnBrk="1" latinLnBrk="0" hangingPunct="1">
        <a:lnSpc>
          <a:spcPct val="120000"/>
        </a:lnSpc>
        <a:spcBef>
          <a:spcPts val="750"/>
        </a:spcBef>
        <a:buClr>
          <a:schemeClr val="accent1"/>
        </a:buClr>
        <a:buSzPct val="100000"/>
        <a:buFont typeface="Arial" panose="020B0604020202020204" pitchFamily="34" charset="0"/>
        <a:buChar char="•"/>
        <a:defRPr sz="1500" kern="1200">
          <a:solidFill>
            <a:schemeClr val="tx1"/>
          </a:solidFill>
          <a:effectLst/>
          <a:latin typeface="+mn-lt"/>
          <a:ea typeface="+mn-ea"/>
          <a:cs typeface="+mn-cs"/>
        </a:defRPr>
      </a:lvl1pPr>
      <a:lvl2pPr marL="514350" indent="-171450" algn="l" defTabSz="685800" rtl="0" eaLnBrk="1" latinLnBrk="0" hangingPunct="1">
        <a:lnSpc>
          <a:spcPct val="120000"/>
        </a:lnSpc>
        <a:spcBef>
          <a:spcPts val="375"/>
        </a:spcBef>
        <a:buClr>
          <a:schemeClr val="accent1"/>
        </a:buClr>
        <a:buSzPct val="100000"/>
        <a:buFont typeface="Arial" panose="020B0604020202020204" pitchFamily="34" charset="0"/>
        <a:buChar char="•"/>
        <a:defRPr sz="1350" kern="1200" cap="none" baseline="0">
          <a:solidFill>
            <a:schemeClr val="tx1"/>
          </a:solidFill>
          <a:effectLst/>
          <a:latin typeface="+mn-lt"/>
          <a:ea typeface="+mn-ea"/>
          <a:cs typeface="+mn-cs"/>
        </a:defRPr>
      </a:lvl2pPr>
      <a:lvl3pPr marL="857250" indent="-171450" algn="l" defTabSz="685800" rtl="0" eaLnBrk="1" latinLnBrk="0" hangingPunct="1">
        <a:lnSpc>
          <a:spcPct val="120000"/>
        </a:lnSpc>
        <a:spcBef>
          <a:spcPts val="375"/>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3pPr>
      <a:lvl4pPr marL="1200150" indent="-171450" algn="l" defTabSz="685800" rtl="0" eaLnBrk="1" latinLnBrk="0" hangingPunct="1">
        <a:lnSpc>
          <a:spcPct val="120000"/>
        </a:lnSpc>
        <a:spcBef>
          <a:spcPts val="375"/>
        </a:spcBef>
        <a:buClr>
          <a:schemeClr val="accent1"/>
        </a:buClr>
        <a:buSzPct val="100000"/>
        <a:buFont typeface="Arial" panose="020B0604020202020204" pitchFamily="34" charset="0"/>
        <a:buChar char="•"/>
        <a:defRPr sz="1050" kern="1200" cap="none" baseline="0">
          <a:solidFill>
            <a:schemeClr val="tx1"/>
          </a:solidFill>
          <a:effectLst/>
          <a:latin typeface="+mn-lt"/>
          <a:ea typeface="+mn-ea"/>
          <a:cs typeface="+mn-cs"/>
        </a:defRPr>
      </a:lvl4pPr>
      <a:lvl5pPr marL="1543050" indent="-171450" algn="l" defTabSz="685800" rtl="0" eaLnBrk="1" latinLnBrk="0" hangingPunct="1">
        <a:lnSpc>
          <a:spcPct val="120000"/>
        </a:lnSpc>
        <a:spcBef>
          <a:spcPts val="375"/>
        </a:spcBef>
        <a:buClr>
          <a:schemeClr val="accent1"/>
        </a:buClr>
        <a:buSzPct val="100000"/>
        <a:buFont typeface="Arial" panose="020B0604020202020204" pitchFamily="34" charset="0"/>
        <a:buChar char="•"/>
        <a:defRPr sz="900" kern="1200">
          <a:solidFill>
            <a:schemeClr val="tx1"/>
          </a:solidFill>
          <a:effectLst/>
          <a:latin typeface="+mn-lt"/>
          <a:ea typeface="+mn-ea"/>
          <a:cs typeface="+mn-cs"/>
        </a:defRPr>
      </a:lvl5pPr>
      <a:lvl6pPr marL="1885950" indent="-171450" algn="l" defTabSz="685800" rtl="0" eaLnBrk="1" latinLnBrk="0" hangingPunct="1">
        <a:lnSpc>
          <a:spcPct val="120000"/>
        </a:lnSpc>
        <a:spcBef>
          <a:spcPts val="375"/>
        </a:spcBef>
        <a:buClr>
          <a:schemeClr val="accent1"/>
        </a:buClr>
        <a:buSzPct val="100000"/>
        <a:buFont typeface="Arial" panose="020B0604020202020204" pitchFamily="34" charset="0"/>
        <a:buChar char="•"/>
        <a:defRPr sz="900" kern="1200">
          <a:solidFill>
            <a:schemeClr val="tx1"/>
          </a:solidFill>
          <a:effectLst/>
          <a:latin typeface="+mn-lt"/>
          <a:ea typeface="+mn-ea"/>
          <a:cs typeface="+mn-cs"/>
        </a:defRPr>
      </a:lvl6pPr>
      <a:lvl7pPr marL="2228850" indent="-171450" algn="l" defTabSz="685800" rtl="0" eaLnBrk="1" latinLnBrk="0" hangingPunct="1">
        <a:lnSpc>
          <a:spcPct val="120000"/>
        </a:lnSpc>
        <a:spcBef>
          <a:spcPts val="375"/>
        </a:spcBef>
        <a:buClr>
          <a:schemeClr val="accent1"/>
        </a:buClr>
        <a:buSzPct val="100000"/>
        <a:buFont typeface="Arial" panose="020B0604020202020204" pitchFamily="34" charset="0"/>
        <a:buChar char="•"/>
        <a:defRPr sz="900" kern="1200">
          <a:solidFill>
            <a:schemeClr val="tx1"/>
          </a:solidFill>
          <a:effectLst/>
          <a:latin typeface="+mn-lt"/>
          <a:ea typeface="+mn-ea"/>
          <a:cs typeface="+mn-cs"/>
        </a:defRPr>
      </a:lvl7pPr>
      <a:lvl8pPr marL="2571750" indent="-171450" algn="l" defTabSz="685800" rtl="0" eaLnBrk="1" latinLnBrk="0" hangingPunct="1">
        <a:lnSpc>
          <a:spcPct val="120000"/>
        </a:lnSpc>
        <a:spcBef>
          <a:spcPts val="375"/>
        </a:spcBef>
        <a:buClr>
          <a:schemeClr val="accent1"/>
        </a:buClr>
        <a:buSzPct val="100000"/>
        <a:buFont typeface="Arial" panose="020B0604020202020204" pitchFamily="34" charset="0"/>
        <a:buChar char="•"/>
        <a:defRPr sz="900" kern="1200" baseline="0">
          <a:solidFill>
            <a:schemeClr val="tx1"/>
          </a:solidFill>
          <a:effectLst/>
          <a:latin typeface="+mn-lt"/>
          <a:ea typeface="+mn-ea"/>
          <a:cs typeface="+mn-cs"/>
        </a:defRPr>
      </a:lvl8pPr>
      <a:lvl9pPr marL="2914650" indent="-171450" algn="l" defTabSz="685800" rtl="0" eaLnBrk="1" latinLnBrk="0" hangingPunct="1">
        <a:lnSpc>
          <a:spcPct val="120000"/>
        </a:lnSpc>
        <a:spcBef>
          <a:spcPts val="375"/>
        </a:spcBef>
        <a:buClr>
          <a:schemeClr val="accent1"/>
        </a:buClr>
        <a:buSzPct val="100000"/>
        <a:buFont typeface="Arial" panose="020B0604020202020204" pitchFamily="34" charset="0"/>
        <a:buChar char="•"/>
        <a:defRPr sz="900" kern="1200" baseline="0">
          <a:solidFill>
            <a:schemeClr val="tx1"/>
          </a:solidFill>
          <a:effectLst/>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13.xml"/><Relationship Id="rId4" Type="http://schemas.openxmlformats.org/officeDocument/2006/relationships/image" Target="../media/image22.gif"/></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13.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5.png"/><Relationship Id="rId1" Type="http://schemas.openxmlformats.org/officeDocument/2006/relationships/slideLayout" Target="../slideLayouts/slideLayout13.xml"/><Relationship Id="rId4" Type="http://schemas.openxmlformats.org/officeDocument/2006/relationships/image" Target="../media/image2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C8B2DE98-65C6-4343-9CB8-C0C2A25AC5C3}"/>
              </a:ext>
            </a:extLst>
          </p:cNvPr>
          <p:cNvGrpSpPr/>
          <p:nvPr/>
        </p:nvGrpSpPr>
        <p:grpSpPr>
          <a:xfrm>
            <a:off x="1607917" y="1618260"/>
            <a:ext cx="5845040" cy="2800767"/>
            <a:chOff x="2143889" y="2224916"/>
            <a:chExt cx="7793387" cy="3734359"/>
          </a:xfrm>
        </p:grpSpPr>
        <p:sp>
          <p:nvSpPr>
            <p:cNvPr id="3" name="TextBox 2">
              <a:extLst>
                <a:ext uri="{FF2B5EF4-FFF2-40B4-BE49-F238E27FC236}">
                  <a16:creationId xmlns:a16="http://schemas.microsoft.com/office/drawing/2014/main" id="{5A2975A2-17A1-4B1A-ABB7-941845D11514}"/>
                </a:ext>
              </a:extLst>
            </p:cNvPr>
            <p:cNvSpPr txBox="1"/>
            <p:nvPr/>
          </p:nvSpPr>
          <p:spPr>
            <a:xfrm>
              <a:off x="2254725" y="2772960"/>
              <a:ext cx="7682551" cy="1477328"/>
            </a:xfrm>
            <a:prstGeom prst="rect">
              <a:avLst/>
            </a:prstGeom>
            <a:noFill/>
          </p:spPr>
          <p:txBody>
            <a:bodyPr wrap="square" rtlCol="0">
              <a:spAutoFit/>
            </a:bodyPr>
            <a:lstStyle/>
            <a:p>
              <a:pPr algn="ctr"/>
              <a:r>
                <a:rPr lang="en-IN" sz="6600" dirty="0">
                  <a:solidFill>
                    <a:srgbClr val="016678">
                      <a:alpha val="12000"/>
                    </a:srgbClr>
                  </a:solidFill>
                  <a:latin typeface="Sharland" panose="02000800000000000000" pitchFamily="2" charset="0"/>
                </a:rPr>
                <a:t>Thank You</a:t>
              </a:r>
            </a:p>
          </p:txBody>
        </p:sp>
        <p:sp>
          <p:nvSpPr>
            <p:cNvPr id="2" name="TextBox 1">
              <a:extLst>
                <a:ext uri="{FF2B5EF4-FFF2-40B4-BE49-F238E27FC236}">
                  <a16:creationId xmlns:a16="http://schemas.microsoft.com/office/drawing/2014/main" id="{991AE52C-F836-4C6D-AF07-9FAD71CEBCF9}"/>
                </a:ext>
              </a:extLst>
            </p:cNvPr>
            <p:cNvSpPr txBox="1"/>
            <p:nvPr/>
          </p:nvSpPr>
          <p:spPr>
            <a:xfrm>
              <a:off x="2143889" y="2224916"/>
              <a:ext cx="7682551" cy="3734359"/>
            </a:xfrm>
            <a:prstGeom prst="rect">
              <a:avLst/>
            </a:prstGeom>
            <a:blipFill>
              <a:blip r:embed="rId2"/>
              <a:tile tx="0" ty="0" sx="100000" sy="100000" flip="none" algn="tl"/>
            </a:blipFill>
          </p:spPr>
          <p:txBody>
            <a:bodyPr wrap="square" rtlCol="0">
              <a:spAutoFit/>
            </a:bodyPr>
            <a:lstStyle/>
            <a:p>
              <a:pPr algn="ctr"/>
              <a:r>
                <a:rPr lang="en-IN" sz="4400" dirty="0">
                  <a:solidFill>
                    <a:srgbClr val="016678"/>
                  </a:solidFill>
                  <a:latin typeface="KodchiangUPC" panose="020B0502040204020203" pitchFamily="18" charset="-34"/>
                  <a:cs typeface="KodchiangUPC" panose="020B0502040204020203" pitchFamily="18" charset="-34"/>
                </a:rPr>
                <a:t>HDSC Spring ‘23 Capstone Project Presentation</a:t>
              </a:r>
            </a:p>
            <a:p>
              <a:pPr algn="ctr"/>
              <a:endParaRPr lang="en-IN" sz="4400" dirty="0">
                <a:solidFill>
                  <a:srgbClr val="016678"/>
                </a:solidFill>
                <a:latin typeface="KodchiangUPC" panose="020B0502040204020203" pitchFamily="18" charset="-34"/>
                <a:cs typeface="KodchiangUPC" panose="020B0502040204020203" pitchFamily="18" charset="-34"/>
              </a:endParaRPr>
            </a:p>
            <a:p>
              <a:pPr algn="ctr"/>
              <a:r>
                <a:rPr lang="en-IN" sz="4400" dirty="0">
                  <a:solidFill>
                    <a:srgbClr val="016678"/>
                  </a:solidFill>
                  <a:latin typeface="KodchiangUPC" panose="020B0502040204020203" pitchFamily="18" charset="-34"/>
                  <a:cs typeface="KodchiangUPC" panose="020B0502040204020203" pitchFamily="18" charset="-34"/>
                </a:rPr>
                <a:t>TEAM PYSPARK</a:t>
              </a:r>
            </a:p>
          </p:txBody>
        </p:sp>
      </p:grpSp>
      <p:pic>
        <p:nvPicPr>
          <p:cNvPr id="5" name="Google Shape;56;p13">
            <a:extLst>
              <a:ext uri="{FF2B5EF4-FFF2-40B4-BE49-F238E27FC236}">
                <a16:creationId xmlns:a16="http://schemas.microsoft.com/office/drawing/2014/main" id="{3AEA720C-6274-ED70-16E2-A943D74C238A}"/>
              </a:ext>
            </a:extLst>
          </p:cNvPr>
          <p:cNvPicPr preferRelativeResize="0"/>
          <p:nvPr/>
        </p:nvPicPr>
        <p:blipFill>
          <a:blip r:embed="rId3">
            <a:alphaModFix/>
          </a:blip>
          <a:stretch>
            <a:fillRect/>
          </a:stretch>
        </p:blipFill>
        <p:spPr>
          <a:xfrm>
            <a:off x="6571319" y="35588"/>
            <a:ext cx="2546700" cy="739375"/>
          </a:xfrm>
          <a:prstGeom prst="rect">
            <a:avLst/>
          </a:prstGeom>
          <a:noFill/>
          <a:ln>
            <a:noFill/>
          </a:ln>
        </p:spPr>
      </p:pic>
    </p:spTree>
    <p:extLst>
      <p:ext uri="{BB962C8B-B14F-4D97-AF65-F5344CB8AC3E}">
        <p14:creationId xmlns:p14="http://schemas.microsoft.com/office/powerpoint/2010/main" val="4810001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21"/>
          <p:cNvSpPr txBox="1">
            <a:spLocks noGrp="1"/>
          </p:cNvSpPr>
          <p:nvPr>
            <p:ph type="title"/>
          </p:nvPr>
        </p:nvSpPr>
        <p:spPr>
          <a:xfrm>
            <a:off x="311700" y="21642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b="1" dirty="0"/>
              <a:t>Model Training </a:t>
            </a:r>
            <a:endParaRPr b="1" dirty="0"/>
          </a:p>
        </p:txBody>
      </p:sp>
      <p:sp>
        <p:nvSpPr>
          <p:cNvPr id="3" name="Text Placeholder 2">
            <a:extLst>
              <a:ext uri="{FF2B5EF4-FFF2-40B4-BE49-F238E27FC236}">
                <a16:creationId xmlns:a16="http://schemas.microsoft.com/office/drawing/2014/main" id="{16C88D99-C638-5D29-50D0-2BF6915B7568}"/>
              </a:ext>
            </a:extLst>
          </p:cNvPr>
          <p:cNvSpPr>
            <a:spLocks noGrp="1"/>
          </p:cNvSpPr>
          <p:nvPr>
            <p:ph type="body" idx="1"/>
          </p:nvPr>
        </p:nvSpPr>
        <p:spPr>
          <a:xfrm>
            <a:off x="140250" y="804350"/>
            <a:ext cx="8520600" cy="3752350"/>
          </a:xfrm>
        </p:spPr>
        <p:txBody>
          <a:bodyPr>
            <a:normAutofit lnSpcReduction="10000"/>
          </a:bodyPr>
          <a:lstStyle/>
          <a:p>
            <a:pPr marL="114300" indent="0">
              <a:buNone/>
            </a:pPr>
            <a:r>
              <a:rPr lang="en-US" dirty="0"/>
              <a:t>Feature Selection and Engineering was carried out using the following;</a:t>
            </a:r>
          </a:p>
          <a:p>
            <a:r>
              <a:rPr lang="en-US" dirty="0"/>
              <a:t>Lasso Regression</a:t>
            </a:r>
          </a:p>
          <a:p>
            <a:r>
              <a:rPr lang="en-US" dirty="0"/>
              <a:t>Ridge Regression</a:t>
            </a:r>
          </a:p>
          <a:p>
            <a:r>
              <a:rPr lang="en-US" dirty="0"/>
              <a:t>Random Forest Regression</a:t>
            </a:r>
          </a:p>
          <a:p>
            <a:pPr marL="114300" indent="0">
              <a:buNone/>
            </a:pPr>
            <a:endParaRPr lang="en-US" dirty="0"/>
          </a:p>
          <a:p>
            <a:pPr marL="114300" indent="0">
              <a:buNone/>
            </a:pPr>
            <a:r>
              <a:rPr lang="en-US" dirty="0"/>
              <a:t>Machine learning models used includes;</a:t>
            </a:r>
          </a:p>
          <a:p>
            <a:r>
              <a:rPr lang="en-US" dirty="0" err="1"/>
              <a:t>ElasticNet</a:t>
            </a:r>
            <a:r>
              <a:rPr lang="en-US" dirty="0"/>
              <a:t> giving MSE of 0.17895505880978693</a:t>
            </a:r>
          </a:p>
          <a:p>
            <a:r>
              <a:rPr lang="en-US" dirty="0" err="1"/>
              <a:t>XGBoost</a:t>
            </a:r>
            <a:r>
              <a:rPr lang="en-US" dirty="0"/>
              <a:t> gave MSE of </a:t>
            </a:r>
            <a:r>
              <a:rPr kumimoji="0" lang="en-NG" altLang="en-NG" b="0" i="0" u="none" strike="noStrike" cap="none" normalizeH="0" baseline="0" dirty="0">
                <a:ln>
                  <a:noFill/>
                </a:ln>
                <a:solidFill>
                  <a:schemeClr val="tx1"/>
                </a:solidFill>
                <a:effectLst/>
              </a:rPr>
              <a:t>0.2355057192012161</a:t>
            </a:r>
            <a:endParaRPr lang="en-US" dirty="0"/>
          </a:p>
          <a:p>
            <a:r>
              <a:rPr lang="en-US" dirty="0"/>
              <a:t>Linear Regression gave MSE of </a:t>
            </a:r>
            <a:r>
              <a:rPr kumimoji="0" lang="en-NG" altLang="en-NG" b="0" i="0" u="none" strike="noStrike" cap="none" normalizeH="0" baseline="0" dirty="0">
                <a:ln>
                  <a:noFill/>
                </a:ln>
                <a:solidFill>
                  <a:schemeClr val="tx1"/>
                </a:solidFill>
                <a:effectLst/>
              </a:rPr>
              <a:t>0.20068247400023106</a:t>
            </a:r>
            <a:endParaRPr lang="en-US" dirty="0"/>
          </a:p>
          <a:p>
            <a:r>
              <a:rPr lang="en-US" dirty="0"/>
              <a:t>Gradient Boosting gave MSE of </a:t>
            </a:r>
            <a:r>
              <a:rPr kumimoji="0" lang="en-NG" altLang="en-NG" b="0" i="0" u="none" strike="noStrike" cap="none" normalizeH="0" baseline="0" dirty="0">
                <a:ln>
                  <a:noFill/>
                </a:ln>
                <a:solidFill>
                  <a:schemeClr val="tx1"/>
                </a:solidFill>
                <a:effectLst/>
              </a:rPr>
              <a:t>0.18564662790538358 </a:t>
            </a:r>
          </a:p>
          <a:p>
            <a:endParaRPr lang="en-US" dirty="0"/>
          </a:p>
          <a:p>
            <a:pPr marL="114300" indent="0">
              <a:buNone/>
            </a:pPr>
            <a:r>
              <a:rPr lang="en-US" dirty="0"/>
              <a:t>Deep learning architectures such as these where used;</a:t>
            </a:r>
          </a:p>
          <a:p>
            <a:r>
              <a:rPr lang="en-US" dirty="0"/>
              <a:t>Convolutional Neural Networks (CNN) has MSE of </a:t>
            </a:r>
            <a:r>
              <a:rPr kumimoji="0" lang="en-NG" altLang="en-NG" b="0" i="0" u="none" strike="noStrike" cap="none" normalizeH="0" baseline="0" dirty="0">
                <a:ln>
                  <a:noFill/>
                </a:ln>
                <a:solidFill>
                  <a:schemeClr val="tx1"/>
                </a:solidFill>
                <a:effectLst/>
              </a:rPr>
              <a:t>0.18418040820425466</a:t>
            </a:r>
            <a:endParaRPr lang="en-US" dirty="0"/>
          </a:p>
          <a:p>
            <a:r>
              <a:rPr lang="en-US" dirty="0"/>
              <a:t>Recurrent Neural Networks (RNN) has MSE of </a:t>
            </a:r>
            <a:r>
              <a:rPr kumimoji="0" lang="en-NG" altLang="en-NG" b="0" i="0" u="none" strike="noStrike" cap="none" normalizeH="0" baseline="0" dirty="0">
                <a:ln>
                  <a:noFill/>
                </a:ln>
                <a:solidFill>
                  <a:schemeClr val="tx1"/>
                </a:solidFill>
                <a:effectLst/>
              </a:rPr>
              <a:t>0.2705734372138977</a:t>
            </a:r>
            <a:endParaRPr lang="en-GB" dirty="0"/>
          </a:p>
        </p:txBody>
      </p:sp>
      <p:pic>
        <p:nvPicPr>
          <p:cNvPr id="126" name="Google Shape;126;p21"/>
          <p:cNvPicPr preferRelativeResize="0"/>
          <p:nvPr/>
        </p:nvPicPr>
        <p:blipFill>
          <a:blip r:embed="rId3">
            <a:alphaModFix/>
          </a:blip>
          <a:stretch>
            <a:fillRect/>
          </a:stretch>
        </p:blipFill>
        <p:spPr>
          <a:xfrm>
            <a:off x="6425850" y="77150"/>
            <a:ext cx="2546700" cy="739375"/>
          </a:xfrm>
          <a:prstGeom prst="rect">
            <a:avLst/>
          </a:prstGeom>
          <a:noFill/>
          <a:ln>
            <a:noFill/>
          </a:ln>
        </p:spPr>
      </p:pic>
      <p:pic>
        <p:nvPicPr>
          <p:cNvPr id="2" name="Google Shape;126;p21">
            <a:extLst>
              <a:ext uri="{FF2B5EF4-FFF2-40B4-BE49-F238E27FC236}">
                <a16:creationId xmlns:a16="http://schemas.microsoft.com/office/drawing/2014/main" id="{8A0E399F-9A6B-2091-DB21-D5A7306B98D5}"/>
              </a:ext>
            </a:extLst>
          </p:cNvPr>
          <p:cNvPicPr preferRelativeResize="0"/>
          <p:nvPr/>
        </p:nvPicPr>
        <p:blipFill>
          <a:blip r:embed="rId3">
            <a:alphaModFix/>
          </a:blip>
          <a:stretch>
            <a:fillRect/>
          </a:stretch>
        </p:blipFill>
        <p:spPr>
          <a:xfrm>
            <a:off x="6515657" y="77150"/>
            <a:ext cx="2546700" cy="73937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22"/>
          <p:cNvSpPr txBox="1">
            <a:spLocks noGrp="1"/>
          </p:cNvSpPr>
          <p:nvPr>
            <p:ph type="title"/>
          </p:nvPr>
        </p:nvSpPr>
        <p:spPr>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b="1" dirty="0"/>
              <a:t>Results</a:t>
            </a:r>
            <a:endParaRPr b="1" dirty="0"/>
          </a:p>
        </p:txBody>
      </p:sp>
      <p:sp>
        <p:nvSpPr>
          <p:cNvPr id="4" name="Text Placeholder 3">
            <a:extLst>
              <a:ext uri="{FF2B5EF4-FFF2-40B4-BE49-F238E27FC236}">
                <a16:creationId xmlns:a16="http://schemas.microsoft.com/office/drawing/2014/main" id="{1155F559-91FA-DD09-588E-A8AB547D3B90}"/>
              </a:ext>
            </a:extLst>
          </p:cNvPr>
          <p:cNvSpPr>
            <a:spLocks noGrp="1"/>
          </p:cNvSpPr>
          <p:nvPr>
            <p:ph type="body" idx="1"/>
          </p:nvPr>
        </p:nvSpPr>
        <p:spPr/>
        <p:txBody>
          <a:bodyPr/>
          <a:lstStyle/>
          <a:p>
            <a:pPr marL="114300" indent="0">
              <a:buNone/>
            </a:pPr>
            <a:r>
              <a:rPr lang="en-US" dirty="0"/>
              <a:t>The research underscores the efficacy of AI models in predicting malnutrition indicators. </a:t>
            </a:r>
          </a:p>
          <a:p>
            <a:pPr marL="114300" indent="0">
              <a:buNone/>
            </a:pPr>
            <a:endParaRPr lang="en-US" dirty="0"/>
          </a:p>
          <a:p>
            <a:pPr marL="114300" indent="0">
              <a:buNone/>
            </a:pPr>
            <a:r>
              <a:rPr lang="en-US" dirty="0"/>
              <a:t>Model performances were evaluated using Mean Squared Error (MSE).</a:t>
            </a:r>
          </a:p>
          <a:p>
            <a:pPr marL="114300" indent="0">
              <a:buNone/>
            </a:pPr>
            <a:endParaRPr lang="en-US" dirty="0"/>
          </a:p>
          <a:p>
            <a:pPr marL="114300" indent="0">
              <a:buNone/>
            </a:pPr>
            <a:r>
              <a:rPr lang="en-US" dirty="0"/>
              <a:t>The Top performers were;</a:t>
            </a:r>
          </a:p>
          <a:p>
            <a:r>
              <a:rPr lang="en-US" dirty="0" err="1"/>
              <a:t>ElasticNet</a:t>
            </a:r>
            <a:r>
              <a:rPr lang="en-US" dirty="0"/>
              <a:t> model</a:t>
            </a:r>
          </a:p>
          <a:p>
            <a:r>
              <a:rPr lang="en-US" dirty="0"/>
              <a:t>CNN </a:t>
            </a:r>
          </a:p>
          <a:p>
            <a:r>
              <a:rPr lang="en-US" dirty="0"/>
              <a:t>Gradient Boosting. </a:t>
            </a:r>
          </a:p>
          <a:p>
            <a:pPr marL="114300" indent="0">
              <a:buNone/>
            </a:pPr>
            <a:endParaRPr lang="en-US" dirty="0"/>
          </a:p>
        </p:txBody>
      </p:sp>
      <p:pic>
        <p:nvPicPr>
          <p:cNvPr id="135" name="Google Shape;135;p22"/>
          <p:cNvPicPr preferRelativeResize="0"/>
          <p:nvPr/>
        </p:nvPicPr>
        <p:blipFill>
          <a:blip r:embed="rId3">
            <a:alphaModFix/>
          </a:blip>
          <a:stretch>
            <a:fillRect/>
          </a:stretch>
        </p:blipFill>
        <p:spPr>
          <a:xfrm>
            <a:off x="6425850" y="77150"/>
            <a:ext cx="2546700" cy="739375"/>
          </a:xfrm>
          <a:prstGeom prst="rect">
            <a:avLst/>
          </a:prstGeom>
          <a:noFill/>
          <a:ln>
            <a:noFill/>
          </a:ln>
        </p:spPr>
      </p:pic>
    </p:spTree>
    <p:extLst>
      <p:ext uri="{BB962C8B-B14F-4D97-AF65-F5344CB8AC3E}">
        <p14:creationId xmlns:p14="http://schemas.microsoft.com/office/powerpoint/2010/main" val="218009071"/>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23"/>
          <p:cNvSpPr txBox="1">
            <a:spLocks noGrp="1"/>
          </p:cNvSpPr>
          <p:nvPr>
            <p:ph type="title"/>
          </p:nvPr>
        </p:nvSpPr>
        <p:spPr>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b="1" dirty="0"/>
              <a:t>Dashboard</a:t>
            </a:r>
            <a:endParaRPr b="1" dirty="0"/>
          </a:p>
        </p:txBody>
      </p:sp>
      <p:pic>
        <p:nvPicPr>
          <p:cNvPr id="143" name="Google Shape;143;p23"/>
          <p:cNvPicPr preferRelativeResize="0"/>
          <p:nvPr/>
        </p:nvPicPr>
        <p:blipFill>
          <a:blip r:embed="rId3">
            <a:alphaModFix/>
          </a:blip>
          <a:stretch>
            <a:fillRect/>
          </a:stretch>
        </p:blipFill>
        <p:spPr>
          <a:xfrm>
            <a:off x="6425850" y="77150"/>
            <a:ext cx="2546700" cy="739375"/>
          </a:xfrm>
          <a:prstGeom prst="rect">
            <a:avLst/>
          </a:prstGeom>
          <a:noFill/>
          <a:ln>
            <a:noFill/>
          </a:ln>
        </p:spPr>
      </p:pic>
      <p:pic>
        <p:nvPicPr>
          <p:cNvPr id="8" name="Picture 7">
            <a:extLst>
              <a:ext uri="{FF2B5EF4-FFF2-40B4-BE49-F238E27FC236}">
                <a16:creationId xmlns:a16="http://schemas.microsoft.com/office/drawing/2014/main" id="{175EF7B1-0546-525C-E9CD-F432D7E3F450}"/>
              </a:ext>
            </a:extLst>
          </p:cNvPr>
          <p:cNvPicPr>
            <a:picLocks noChangeAspect="1"/>
          </p:cNvPicPr>
          <p:nvPr/>
        </p:nvPicPr>
        <p:blipFill>
          <a:blip r:embed="rId4"/>
          <a:stretch>
            <a:fillRect/>
          </a:stretch>
        </p:blipFill>
        <p:spPr>
          <a:xfrm>
            <a:off x="2760904" y="915758"/>
            <a:ext cx="3622191" cy="3622191"/>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23"/>
          <p:cNvSpPr txBox="1">
            <a:spLocks noGrp="1"/>
          </p:cNvSpPr>
          <p:nvPr>
            <p:ph type="title"/>
          </p:nvPr>
        </p:nvSpPr>
        <p:spPr>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b="1" dirty="0"/>
              <a:t>Summary</a:t>
            </a:r>
            <a:endParaRPr b="1" dirty="0"/>
          </a:p>
        </p:txBody>
      </p:sp>
      <p:sp>
        <p:nvSpPr>
          <p:cNvPr id="7" name="Text Placeholder 6">
            <a:extLst>
              <a:ext uri="{FF2B5EF4-FFF2-40B4-BE49-F238E27FC236}">
                <a16:creationId xmlns:a16="http://schemas.microsoft.com/office/drawing/2014/main" id="{A1EF67E8-8AAF-B928-D926-F1499D2C0D58}"/>
              </a:ext>
            </a:extLst>
          </p:cNvPr>
          <p:cNvSpPr>
            <a:spLocks noGrp="1"/>
          </p:cNvSpPr>
          <p:nvPr>
            <p:ph type="body" idx="1"/>
          </p:nvPr>
        </p:nvSpPr>
        <p:spPr/>
        <p:txBody>
          <a:bodyPr/>
          <a:lstStyle/>
          <a:p>
            <a:pPr marL="114300" indent="0">
              <a:buNone/>
            </a:pPr>
            <a:endParaRPr lang="en-US" dirty="0"/>
          </a:p>
          <a:p>
            <a:pPr marL="114300" indent="0" algn="just">
              <a:buNone/>
            </a:pPr>
            <a:r>
              <a:rPr lang="en-US" sz="1800" dirty="0"/>
              <a:t>To combat malnutrition, we can do the following to achieve this goal;</a:t>
            </a:r>
          </a:p>
          <a:p>
            <a:pPr algn="just"/>
            <a:r>
              <a:rPr lang="en-US" sz="1800" dirty="0"/>
              <a:t>Interventions should focus not only on increasing access to nutritious food but also on educating individuals about the importance of a balanced diet and healthy lifestyle choices.</a:t>
            </a:r>
          </a:p>
          <a:p>
            <a:pPr algn="just"/>
            <a:r>
              <a:rPr lang="en-US" sz="1800" dirty="0"/>
              <a:t>Governments, healthcare professionals, and communities can use these dashboards to better understand the situation and educate people.</a:t>
            </a:r>
          </a:p>
          <a:p>
            <a:pPr algn="just"/>
            <a:r>
              <a:rPr lang="en-US" sz="1800" dirty="0"/>
              <a:t>The predictions should be carefully studied and used as a guide in developing frameworks needed to fight these burdens of malnutrition.</a:t>
            </a:r>
            <a:endParaRPr lang="en-GB" sz="1800" dirty="0"/>
          </a:p>
        </p:txBody>
      </p:sp>
      <p:pic>
        <p:nvPicPr>
          <p:cNvPr id="143" name="Google Shape;143;p23"/>
          <p:cNvPicPr preferRelativeResize="0"/>
          <p:nvPr/>
        </p:nvPicPr>
        <p:blipFill>
          <a:blip r:embed="rId3">
            <a:alphaModFix/>
          </a:blip>
          <a:stretch>
            <a:fillRect/>
          </a:stretch>
        </p:blipFill>
        <p:spPr>
          <a:xfrm>
            <a:off x="6425850" y="77150"/>
            <a:ext cx="2546700" cy="739375"/>
          </a:xfrm>
          <a:prstGeom prst="rect">
            <a:avLst/>
          </a:prstGeom>
          <a:noFill/>
          <a:ln>
            <a:noFill/>
          </a:ln>
        </p:spPr>
      </p:pic>
    </p:spTree>
    <p:extLst>
      <p:ext uri="{BB962C8B-B14F-4D97-AF65-F5344CB8AC3E}">
        <p14:creationId xmlns:p14="http://schemas.microsoft.com/office/powerpoint/2010/main" val="645757191"/>
      </p:ext>
    </p:extLst>
  </p:cSld>
  <p:clrMapOvr>
    <a:masterClrMapping/>
  </p:clrMapOvr>
  <mc:AlternateContent xmlns:mc="http://schemas.openxmlformats.org/markup-compatibility/2006">
    <mc:Choice xmlns:p14="http://schemas.microsoft.com/office/powerpoint/2010/main" Requires="p14">
      <p:transition spd="slow" p14:dur="2000">
        <p14:ferris dir="l"/>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C8B2DE98-65C6-4343-9CB8-C0C2A25AC5C3}"/>
              </a:ext>
            </a:extLst>
          </p:cNvPr>
          <p:cNvGrpSpPr/>
          <p:nvPr/>
        </p:nvGrpSpPr>
        <p:grpSpPr>
          <a:xfrm>
            <a:off x="1691044" y="2029294"/>
            <a:ext cx="5761913" cy="1107996"/>
            <a:chOff x="2254725" y="2772960"/>
            <a:chExt cx="7682551" cy="1477328"/>
          </a:xfrm>
        </p:grpSpPr>
        <p:sp>
          <p:nvSpPr>
            <p:cNvPr id="3" name="TextBox 2">
              <a:extLst>
                <a:ext uri="{FF2B5EF4-FFF2-40B4-BE49-F238E27FC236}">
                  <a16:creationId xmlns:a16="http://schemas.microsoft.com/office/drawing/2014/main" id="{5A2975A2-17A1-4B1A-ABB7-941845D11514}"/>
                </a:ext>
              </a:extLst>
            </p:cNvPr>
            <p:cNvSpPr txBox="1"/>
            <p:nvPr/>
          </p:nvSpPr>
          <p:spPr>
            <a:xfrm>
              <a:off x="2254725" y="2772960"/>
              <a:ext cx="7682551" cy="1477328"/>
            </a:xfrm>
            <a:prstGeom prst="rect">
              <a:avLst/>
            </a:prstGeom>
            <a:noFill/>
          </p:spPr>
          <p:txBody>
            <a:bodyPr wrap="square" rtlCol="0">
              <a:spAutoFit/>
            </a:bodyPr>
            <a:lstStyle/>
            <a:p>
              <a:pPr algn="ctr"/>
              <a:r>
                <a:rPr lang="en-IN" sz="6600" dirty="0">
                  <a:solidFill>
                    <a:srgbClr val="016678">
                      <a:alpha val="12000"/>
                    </a:srgbClr>
                  </a:solidFill>
                  <a:latin typeface="Sharland" panose="02000800000000000000" pitchFamily="2" charset="0"/>
                </a:rPr>
                <a:t>Thank You</a:t>
              </a:r>
            </a:p>
          </p:txBody>
        </p:sp>
        <p:sp>
          <p:nvSpPr>
            <p:cNvPr id="2" name="TextBox 1">
              <a:extLst>
                <a:ext uri="{FF2B5EF4-FFF2-40B4-BE49-F238E27FC236}">
                  <a16:creationId xmlns:a16="http://schemas.microsoft.com/office/drawing/2014/main" id="{991AE52C-F836-4C6D-AF07-9FAD71CEBCF9}"/>
                </a:ext>
              </a:extLst>
            </p:cNvPr>
            <p:cNvSpPr txBox="1"/>
            <p:nvPr/>
          </p:nvSpPr>
          <p:spPr>
            <a:xfrm>
              <a:off x="2254725" y="2834516"/>
              <a:ext cx="7682551" cy="1354217"/>
            </a:xfrm>
            <a:prstGeom prst="rect">
              <a:avLst/>
            </a:prstGeom>
            <a:noFill/>
          </p:spPr>
          <p:txBody>
            <a:bodyPr wrap="square" rtlCol="0">
              <a:spAutoFit/>
            </a:bodyPr>
            <a:lstStyle/>
            <a:p>
              <a:pPr algn="ctr"/>
              <a:r>
                <a:rPr lang="en-IN" sz="6000" dirty="0">
                  <a:solidFill>
                    <a:srgbClr val="016678"/>
                  </a:solidFill>
                  <a:latin typeface="Mada Black" pitchFamily="2"/>
                </a:rPr>
                <a:t>THANK YOU</a:t>
              </a:r>
            </a:p>
          </p:txBody>
        </p:sp>
      </p:grpSp>
    </p:spTree>
    <p:extLst>
      <p:ext uri="{BB962C8B-B14F-4D97-AF65-F5344CB8AC3E}">
        <p14:creationId xmlns:p14="http://schemas.microsoft.com/office/powerpoint/2010/main" val="504680353"/>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p:nvPr/>
        </p:nvSpPr>
        <p:spPr>
          <a:xfrm>
            <a:off x="226750" y="1999025"/>
            <a:ext cx="8875500" cy="523200"/>
          </a:xfrm>
          <a:prstGeom prst="rect">
            <a:avLst/>
          </a:prstGeom>
          <a:noFill/>
          <a:ln>
            <a:noFill/>
          </a:ln>
          <a:effectLst>
            <a:outerShdw blurRad="57150" dist="19050" dir="5400000" algn="bl" rotWithShape="0">
              <a:srgbClr val="000000">
                <a:alpha val="68000"/>
              </a:srgbClr>
            </a:outerShdw>
          </a:effectLst>
        </p:spPr>
        <p:txBody>
          <a:bodyPr spcFirstLastPara="1" wrap="square" lIns="91425" tIns="91425" rIns="91425" bIns="91425" anchor="t" anchorCtr="0">
            <a:spAutoFit/>
          </a:bodyPr>
          <a:lstStyle/>
          <a:p>
            <a:pPr marL="0" lvl="0" indent="0" algn="l" rtl="0">
              <a:spcBef>
                <a:spcPts val="0"/>
              </a:spcBef>
              <a:spcAft>
                <a:spcPts val="0"/>
              </a:spcAft>
              <a:buNone/>
            </a:pPr>
            <a:r>
              <a:rPr lang="en-GB" sz="2200" b="1" dirty="0"/>
              <a:t>Using Diet Analysis to Predict and Prevent Child Malnutrition</a:t>
            </a:r>
            <a:endParaRPr sz="2200" b="1" dirty="0"/>
          </a:p>
        </p:txBody>
      </p:sp>
      <p:sp>
        <p:nvSpPr>
          <p:cNvPr id="55" name="Google Shape;55;p13"/>
          <p:cNvSpPr txBox="1"/>
          <p:nvPr/>
        </p:nvSpPr>
        <p:spPr>
          <a:xfrm>
            <a:off x="379150" y="3720825"/>
            <a:ext cx="3079800" cy="461635"/>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dirty="0"/>
              <a:t>August 2023 </a:t>
            </a:r>
            <a:endParaRPr b="1" dirty="0"/>
          </a:p>
        </p:txBody>
      </p:sp>
      <p:pic>
        <p:nvPicPr>
          <p:cNvPr id="56" name="Google Shape;56;p13"/>
          <p:cNvPicPr preferRelativeResize="0"/>
          <p:nvPr/>
        </p:nvPicPr>
        <p:blipFill>
          <a:blip r:embed="rId3">
            <a:alphaModFix/>
          </a:blip>
          <a:stretch>
            <a:fillRect/>
          </a:stretch>
        </p:blipFill>
        <p:spPr>
          <a:xfrm>
            <a:off x="6425850" y="77150"/>
            <a:ext cx="2546700" cy="739375"/>
          </a:xfrm>
          <a:prstGeom prst="rect">
            <a:avLst/>
          </a:prstGeom>
          <a:noFill/>
          <a:ln>
            <a:noFill/>
          </a:ln>
        </p:spPr>
      </p:pic>
      <p:pic>
        <p:nvPicPr>
          <p:cNvPr id="57" name="Google Shape;57;p13"/>
          <p:cNvPicPr preferRelativeResize="0"/>
          <p:nvPr/>
        </p:nvPicPr>
        <p:blipFill>
          <a:blip r:embed="rId3">
            <a:alphaModFix/>
          </a:blip>
          <a:stretch>
            <a:fillRect/>
          </a:stretch>
        </p:blipFill>
        <p:spPr>
          <a:xfrm>
            <a:off x="150550" y="1259650"/>
            <a:ext cx="2546700" cy="739375"/>
          </a:xfrm>
          <a:prstGeom prst="rect">
            <a:avLst/>
          </a:prstGeom>
          <a:noFill/>
          <a:ln>
            <a:noFill/>
          </a:ln>
        </p:spPr>
      </p:pic>
    </p:spTree>
    <p:extLst>
      <p:ext uri="{BB962C8B-B14F-4D97-AF65-F5344CB8AC3E}">
        <p14:creationId xmlns:p14="http://schemas.microsoft.com/office/powerpoint/2010/main" val="375049249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Google Shape;62;p14"/>
          <p:cNvSpPr txBox="1">
            <a:spLocks noGrp="1"/>
          </p:cNvSpPr>
          <p:nvPr>
            <p:ph type="title"/>
          </p:nvPr>
        </p:nvSpPr>
        <p:spPr>
          <a:xfrm>
            <a:off x="387900" y="292625"/>
            <a:ext cx="26901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1600" b="1" dirty="0">
                <a:solidFill>
                  <a:schemeClr val="tx1"/>
                </a:solidFill>
              </a:rPr>
              <a:t>Our Team</a:t>
            </a:r>
            <a:endParaRPr sz="1600" b="1" dirty="0">
              <a:solidFill>
                <a:schemeClr val="tx1"/>
              </a:solidFill>
            </a:endParaRPr>
          </a:p>
        </p:txBody>
      </p:sp>
      <p:sp>
        <p:nvSpPr>
          <p:cNvPr id="63" name="Google Shape;63;p14"/>
          <p:cNvSpPr txBox="1"/>
          <p:nvPr/>
        </p:nvSpPr>
        <p:spPr>
          <a:xfrm>
            <a:off x="840100" y="1303025"/>
            <a:ext cx="1371600"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600"/>
          </a:p>
        </p:txBody>
      </p:sp>
      <p:pic>
        <p:nvPicPr>
          <p:cNvPr id="68" name="Google Shape;68;p14"/>
          <p:cNvPicPr preferRelativeResize="0"/>
          <p:nvPr/>
        </p:nvPicPr>
        <p:blipFill>
          <a:blip r:embed="rId3">
            <a:alphaModFix/>
          </a:blip>
          <a:stretch>
            <a:fillRect/>
          </a:stretch>
        </p:blipFill>
        <p:spPr>
          <a:xfrm>
            <a:off x="6425850" y="77150"/>
            <a:ext cx="2546700" cy="739375"/>
          </a:xfrm>
          <a:prstGeom prst="rect">
            <a:avLst/>
          </a:prstGeom>
          <a:noFill/>
          <a:ln>
            <a:noFill/>
          </a:ln>
        </p:spPr>
      </p:pic>
      <p:sp>
        <p:nvSpPr>
          <p:cNvPr id="2" name="TextBox 1">
            <a:extLst>
              <a:ext uri="{FF2B5EF4-FFF2-40B4-BE49-F238E27FC236}">
                <a16:creationId xmlns:a16="http://schemas.microsoft.com/office/drawing/2014/main" id="{83610894-2215-BFA6-D5CF-2E2621C27912}"/>
              </a:ext>
            </a:extLst>
          </p:cNvPr>
          <p:cNvSpPr txBox="1"/>
          <p:nvPr/>
        </p:nvSpPr>
        <p:spPr>
          <a:xfrm>
            <a:off x="171450" y="987878"/>
            <a:ext cx="8482693" cy="2062103"/>
          </a:xfrm>
          <a:prstGeom prst="rect">
            <a:avLst/>
          </a:prstGeom>
          <a:noFill/>
        </p:spPr>
        <p:txBody>
          <a:bodyPr wrap="square" rtlCol="0">
            <a:spAutoFit/>
          </a:bodyPr>
          <a:lstStyle/>
          <a:p>
            <a:pPr marL="285750" indent="-285750">
              <a:buFont typeface="Arial" panose="020B0604020202020204" pitchFamily="34" charset="0"/>
              <a:buChar char="•"/>
            </a:pPr>
            <a:r>
              <a:rPr lang="en-GB" sz="1600" dirty="0" err="1"/>
              <a:t>Nikhita</a:t>
            </a:r>
            <a:r>
              <a:rPr lang="en-GB" sz="1600" dirty="0"/>
              <a:t> Ramachandran </a:t>
            </a:r>
          </a:p>
          <a:p>
            <a:pPr marL="285750" indent="-285750">
              <a:buFont typeface="Arial" panose="020B0604020202020204" pitchFamily="34" charset="0"/>
              <a:buChar char="•"/>
            </a:pPr>
            <a:r>
              <a:rPr lang="en-GB" sz="1600" dirty="0"/>
              <a:t>Bertram </a:t>
            </a:r>
            <a:r>
              <a:rPr lang="en-GB" sz="1600" dirty="0" err="1"/>
              <a:t>Okwudili</a:t>
            </a:r>
            <a:r>
              <a:rPr lang="en-GB" sz="1600" dirty="0"/>
              <a:t> </a:t>
            </a:r>
            <a:r>
              <a:rPr lang="en-GB" sz="1600" dirty="0" err="1"/>
              <a:t>Nnalue</a:t>
            </a:r>
            <a:r>
              <a:rPr lang="en-GB" sz="1600" dirty="0"/>
              <a:t> </a:t>
            </a:r>
          </a:p>
          <a:p>
            <a:pPr marL="285750" indent="-285750">
              <a:buFont typeface="Arial" panose="020B0604020202020204" pitchFamily="34" charset="0"/>
              <a:buChar char="•"/>
            </a:pPr>
            <a:r>
              <a:rPr lang="en-GB" sz="1600" dirty="0"/>
              <a:t>Alphonse Emmanuel Y </a:t>
            </a:r>
            <a:r>
              <a:rPr lang="en-GB" sz="1600" dirty="0" err="1"/>
              <a:t>Boudouin</a:t>
            </a:r>
            <a:r>
              <a:rPr lang="en-GB" sz="1600" dirty="0"/>
              <a:t> </a:t>
            </a:r>
          </a:p>
          <a:p>
            <a:pPr marL="285750" indent="-285750">
              <a:buFont typeface="Arial" panose="020B0604020202020204" pitchFamily="34" charset="0"/>
              <a:buChar char="•"/>
            </a:pPr>
            <a:r>
              <a:rPr lang="en-GB" sz="1600" dirty="0"/>
              <a:t>Obiageli Jessica </a:t>
            </a:r>
            <a:r>
              <a:rPr lang="en-GB" sz="1600" dirty="0" err="1"/>
              <a:t>Okoli</a:t>
            </a:r>
            <a:r>
              <a:rPr lang="en-GB" sz="1600" dirty="0"/>
              <a:t> </a:t>
            </a:r>
          </a:p>
          <a:p>
            <a:pPr marL="285750" indent="-285750">
              <a:buFont typeface="Arial" panose="020B0604020202020204" pitchFamily="34" charset="0"/>
              <a:buChar char="•"/>
            </a:pPr>
            <a:r>
              <a:rPr lang="en-GB" sz="1600" dirty="0" err="1"/>
              <a:t>Bilah</a:t>
            </a:r>
            <a:r>
              <a:rPr lang="en-GB" sz="1600" dirty="0"/>
              <a:t> </a:t>
            </a:r>
            <a:r>
              <a:rPr lang="en-GB" sz="1600" dirty="0" err="1"/>
              <a:t>Hajara</a:t>
            </a:r>
            <a:r>
              <a:rPr lang="en-GB" sz="1600" dirty="0"/>
              <a:t> </a:t>
            </a:r>
          </a:p>
          <a:p>
            <a:pPr marL="285750" indent="-285750">
              <a:buFont typeface="Arial" panose="020B0604020202020204" pitchFamily="34" charset="0"/>
              <a:buChar char="•"/>
            </a:pPr>
            <a:r>
              <a:rPr lang="en-GB" sz="1600" dirty="0" err="1"/>
              <a:t>Jimoh</a:t>
            </a:r>
            <a:r>
              <a:rPr lang="en-GB" sz="1600" dirty="0"/>
              <a:t> </a:t>
            </a:r>
            <a:r>
              <a:rPr lang="en-GB" sz="1600" dirty="0" err="1"/>
              <a:t>Saheed</a:t>
            </a:r>
            <a:r>
              <a:rPr lang="en-GB" sz="1600" dirty="0"/>
              <a:t> </a:t>
            </a:r>
          </a:p>
          <a:p>
            <a:pPr marL="285750" indent="-285750">
              <a:buFont typeface="Arial" panose="020B0604020202020204" pitchFamily="34" charset="0"/>
              <a:buChar char="•"/>
            </a:pPr>
            <a:r>
              <a:rPr lang="en-GB" sz="1600" dirty="0"/>
              <a:t>Olufemi </a:t>
            </a:r>
            <a:r>
              <a:rPr lang="en-GB" sz="1600" dirty="0" err="1"/>
              <a:t>Adejayan</a:t>
            </a:r>
            <a:r>
              <a:rPr lang="en-GB" sz="1600" dirty="0"/>
              <a:t> </a:t>
            </a:r>
          </a:p>
          <a:p>
            <a:pPr marL="285750" indent="-285750">
              <a:buFont typeface="Arial" panose="020B0604020202020204" pitchFamily="34" charset="0"/>
              <a:buChar char="•"/>
            </a:pPr>
            <a:r>
              <a:rPr lang="en-GB" sz="1600" dirty="0"/>
              <a:t>John </a:t>
            </a:r>
            <a:r>
              <a:rPr lang="en-GB" sz="1600" dirty="0" err="1"/>
              <a:t>Mikky</a:t>
            </a:r>
            <a:endParaRPr lang="en-NG" sz="1500" dirty="0"/>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Google Shape;76;p15"/>
          <p:cNvSpPr txBox="1">
            <a:spLocks noGrp="1"/>
          </p:cNvSpPr>
          <p:nvPr>
            <p:ph type="title"/>
          </p:nvPr>
        </p:nvSpPr>
        <p:spPr>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b="1"/>
              <a:t>Problem Statement</a:t>
            </a:r>
            <a:endParaRPr b="1"/>
          </a:p>
        </p:txBody>
      </p:sp>
      <p:sp>
        <p:nvSpPr>
          <p:cNvPr id="77" name="Google Shape;77;p15"/>
          <p:cNvSpPr txBox="1">
            <a:spLocks noGrp="1"/>
          </p:cNvSpPr>
          <p:nvPr>
            <p:ph type="body" idx="1"/>
          </p:nvPr>
        </p:nvSpPr>
        <p:spPr>
          <a:xfrm>
            <a:off x="311700" y="1381075"/>
            <a:ext cx="8706600" cy="3630900"/>
          </a:xfrm>
          <a:prstGeom prst="rect">
            <a:avLst/>
          </a:prstGeom>
        </p:spPr>
        <p:txBody>
          <a:bodyPr spcFirstLastPara="1" wrap="square" lIns="91425" tIns="91425" rIns="91425" bIns="91425" anchor="t" anchorCtr="0">
            <a:normAutofit/>
          </a:bodyPr>
          <a:lstStyle/>
          <a:p>
            <a:pPr marL="457200" lvl="0" indent="-317182" algn="just" rtl="0">
              <a:lnSpc>
                <a:spcPct val="200000"/>
              </a:lnSpc>
              <a:spcBef>
                <a:spcPts val="0"/>
              </a:spcBef>
              <a:spcAft>
                <a:spcPts val="0"/>
              </a:spcAft>
              <a:buSzPct val="100000"/>
              <a:buChar char="●"/>
            </a:pPr>
            <a:r>
              <a:rPr lang="en-GB" dirty="0"/>
              <a:t>This project aims to leverage machine learning, data science, and data analysis to analyse diet patterns in children under 5 years old globally with the view of predicting and preventing malnutrition.</a:t>
            </a:r>
          </a:p>
          <a:p>
            <a:pPr marL="457200" lvl="0" indent="-317182" algn="l" rtl="0">
              <a:lnSpc>
                <a:spcPct val="200000"/>
              </a:lnSpc>
              <a:spcBef>
                <a:spcPts val="0"/>
              </a:spcBef>
              <a:spcAft>
                <a:spcPts val="0"/>
              </a:spcAft>
              <a:buSzPct val="100000"/>
              <a:buChar char="●"/>
            </a:pPr>
            <a:r>
              <a:rPr lang="en" dirty="0"/>
              <a:t>This is a direct continuation of the previous work done by Team Seaborn of HDSC ‘23 Winter Cohort.</a:t>
            </a:r>
            <a:endParaRPr dirty="0"/>
          </a:p>
          <a:p>
            <a:pPr marL="0" lvl="0" indent="0" algn="l" rtl="0">
              <a:spcBef>
                <a:spcPts val="1200"/>
              </a:spcBef>
              <a:spcAft>
                <a:spcPts val="0"/>
              </a:spcAft>
              <a:buNone/>
            </a:pPr>
            <a:endParaRPr dirty="0"/>
          </a:p>
          <a:p>
            <a:pPr marL="0" lvl="0" indent="0" algn="l" rtl="0">
              <a:spcBef>
                <a:spcPts val="1200"/>
              </a:spcBef>
              <a:spcAft>
                <a:spcPts val="1200"/>
              </a:spcAft>
              <a:buNone/>
            </a:pPr>
            <a:endParaRPr dirty="0"/>
          </a:p>
        </p:txBody>
      </p:sp>
      <p:pic>
        <p:nvPicPr>
          <p:cNvPr id="78" name="Google Shape;78;p15"/>
          <p:cNvPicPr preferRelativeResize="0"/>
          <p:nvPr/>
        </p:nvPicPr>
        <p:blipFill>
          <a:blip r:embed="rId3">
            <a:alphaModFix/>
          </a:blip>
          <a:stretch>
            <a:fillRect/>
          </a:stretch>
        </p:blipFill>
        <p:spPr>
          <a:xfrm>
            <a:off x="6425850" y="77150"/>
            <a:ext cx="2546700" cy="73937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Google Shape;83;p16"/>
          <p:cNvSpPr txBox="1">
            <a:spLocks noGrp="1"/>
          </p:cNvSpPr>
          <p:nvPr>
            <p:ph type="title"/>
          </p:nvPr>
        </p:nvSpPr>
        <p:spPr>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b="1" dirty="0"/>
              <a:t>Previous Work</a:t>
            </a:r>
            <a:endParaRPr b="1" dirty="0"/>
          </a:p>
        </p:txBody>
      </p:sp>
      <p:sp>
        <p:nvSpPr>
          <p:cNvPr id="3" name="Text Placeholder 2">
            <a:extLst>
              <a:ext uri="{FF2B5EF4-FFF2-40B4-BE49-F238E27FC236}">
                <a16:creationId xmlns:a16="http://schemas.microsoft.com/office/drawing/2014/main" id="{801DFEA0-0AD3-EF5D-40DB-F049B6000E5F}"/>
              </a:ext>
            </a:extLst>
          </p:cNvPr>
          <p:cNvSpPr>
            <a:spLocks noGrp="1"/>
          </p:cNvSpPr>
          <p:nvPr>
            <p:ph type="body" idx="1"/>
          </p:nvPr>
        </p:nvSpPr>
        <p:spPr/>
        <p:txBody>
          <a:bodyPr>
            <a:normAutofit lnSpcReduction="10000"/>
          </a:bodyPr>
          <a:lstStyle/>
          <a:p>
            <a:r>
              <a:rPr lang="en-GB" dirty="0"/>
              <a:t>Team Seaborn HDSC Winter Cohort 2023 worked on diet analysis for predicting child malnutrition but focused on just three burdens of malnutrition such as stunting, wasting and overweight over the period of 2000 – 2020.</a:t>
            </a:r>
          </a:p>
          <a:p>
            <a:r>
              <a:rPr lang="en-GB" b="0" i="0" dirty="0">
                <a:solidFill>
                  <a:srgbClr val="2E2E2E"/>
                </a:solidFill>
                <a:effectLst/>
              </a:rPr>
              <a:t>Md. </a:t>
            </a:r>
            <a:r>
              <a:rPr lang="en-GB" b="0" i="0" dirty="0" err="1">
                <a:solidFill>
                  <a:srgbClr val="2E2E2E"/>
                </a:solidFill>
                <a:effectLst/>
              </a:rPr>
              <a:t>Merajul</a:t>
            </a:r>
            <a:r>
              <a:rPr lang="en-GB" b="0" i="0" dirty="0">
                <a:solidFill>
                  <a:srgbClr val="2E2E2E"/>
                </a:solidFill>
                <a:effectLst/>
              </a:rPr>
              <a:t> Islam et al [International Journal of Cognitive Computing in Engineering, June 2022] embarked on the application of Machine Learning Algorithms in predicting malnutrition amongst women in Bangladesh. </a:t>
            </a:r>
          </a:p>
          <a:p>
            <a:r>
              <a:rPr lang="en-GB" dirty="0">
                <a:solidFill>
                  <a:srgbClr val="2E2E2E"/>
                </a:solidFill>
              </a:rPr>
              <a:t>Focusing solely on Indian kids and how Stunting, Wasting and Underweight affects them, Sangita Khare et al [Procedia Computer Science 2017] applied normal linear regression to predict if there exists signs of malnutrition in kids by observing their nutritional status.</a:t>
            </a:r>
          </a:p>
          <a:p>
            <a:r>
              <a:rPr lang="en-GB" dirty="0">
                <a:solidFill>
                  <a:srgbClr val="2E2E2E"/>
                </a:solidFill>
              </a:rPr>
              <a:t>NHANES focused on dietary analysis and in turn classified the population as balanced, unbalanced and nearly unbalanced. Machine learning techniques were deployed to achieve this. It was a pointer to understanding how diets affects the populace.  </a:t>
            </a:r>
            <a:endParaRPr lang="en-GB" dirty="0"/>
          </a:p>
        </p:txBody>
      </p:sp>
      <p:pic>
        <p:nvPicPr>
          <p:cNvPr id="85" name="Google Shape;85;p16"/>
          <p:cNvPicPr preferRelativeResize="0"/>
          <p:nvPr/>
        </p:nvPicPr>
        <p:blipFill>
          <a:blip r:embed="rId3">
            <a:alphaModFix/>
          </a:blip>
          <a:stretch>
            <a:fillRect/>
          </a:stretch>
        </p:blipFill>
        <p:spPr>
          <a:xfrm>
            <a:off x="6425850" y="77150"/>
            <a:ext cx="2546700" cy="73937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17"/>
          <p:cNvSpPr txBox="1">
            <a:spLocks noGrp="1"/>
          </p:cNvSpPr>
          <p:nvPr>
            <p:ph type="title"/>
          </p:nvPr>
        </p:nvSpPr>
        <p:spPr>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b="1" dirty="0"/>
              <a:t>Methodology</a:t>
            </a:r>
            <a:endParaRPr b="1" dirty="0"/>
          </a:p>
        </p:txBody>
      </p:sp>
      <p:sp>
        <p:nvSpPr>
          <p:cNvPr id="91" name="Google Shape;91;p17"/>
          <p:cNvSpPr txBox="1">
            <a:spLocks noGrp="1"/>
          </p:cNvSpPr>
          <p:nvPr>
            <p:ph type="body" idx="1"/>
          </p:nvPr>
        </p:nvSpPr>
        <p:spPr>
          <a:prstGeom prst="rect">
            <a:avLst/>
          </a:prstGeom>
        </p:spPr>
        <p:txBody>
          <a:bodyPr spcFirstLastPara="1" wrap="square" lIns="91425" tIns="91425" rIns="91425" bIns="91425" anchor="t" anchorCtr="0">
            <a:normAutofit/>
          </a:bodyPr>
          <a:lstStyle/>
          <a:p>
            <a:pPr marL="114300" lvl="0" indent="0" algn="l" rtl="0">
              <a:spcBef>
                <a:spcPts val="0"/>
              </a:spcBef>
              <a:spcAft>
                <a:spcPts val="0"/>
              </a:spcAft>
              <a:buSzPts val="1800"/>
              <a:buNone/>
            </a:pPr>
            <a:r>
              <a:rPr lang="en-US" dirty="0"/>
              <a:t>Our Approach to tackling the problem and proffering solutions is as follows;</a:t>
            </a:r>
          </a:p>
          <a:p>
            <a:pPr marL="114300" lvl="0" indent="0" algn="l" rtl="0">
              <a:spcBef>
                <a:spcPts val="0"/>
              </a:spcBef>
              <a:spcAft>
                <a:spcPts val="0"/>
              </a:spcAft>
              <a:buSzPts val="1800"/>
              <a:buNone/>
            </a:pPr>
            <a:endParaRPr lang="en-US" dirty="0"/>
          </a:p>
          <a:p>
            <a:r>
              <a:rPr lang="en-US" dirty="0"/>
              <a:t>Data Sourcing</a:t>
            </a:r>
          </a:p>
          <a:p>
            <a:r>
              <a:rPr lang="en-US" dirty="0"/>
              <a:t>Data Cleaning</a:t>
            </a:r>
          </a:p>
          <a:p>
            <a:r>
              <a:rPr lang="en-US" dirty="0"/>
              <a:t>Exploratory Data Analysis</a:t>
            </a:r>
          </a:p>
          <a:p>
            <a:r>
              <a:rPr lang="en-US" dirty="0"/>
              <a:t>Time Series Prediction</a:t>
            </a:r>
          </a:p>
          <a:p>
            <a:r>
              <a:rPr lang="en-US" dirty="0"/>
              <a:t>Feature Selection and Engineering</a:t>
            </a:r>
          </a:p>
          <a:p>
            <a:r>
              <a:rPr lang="en-US" dirty="0"/>
              <a:t>Modelling and Evaluation</a:t>
            </a:r>
            <a:endParaRPr dirty="0"/>
          </a:p>
        </p:txBody>
      </p:sp>
      <p:pic>
        <p:nvPicPr>
          <p:cNvPr id="93" name="Google Shape;93;p17"/>
          <p:cNvPicPr preferRelativeResize="0"/>
          <p:nvPr/>
        </p:nvPicPr>
        <p:blipFill>
          <a:blip r:embed="rId3">
            <a:alphaModFix/>
          </a:blip>
          <a:stretch>
            <a:fillRect/>
          </a:stretch>
        </p:blipFill>
        <p:spPr>
          <a:xfrm>
            <a:off x="6425850" y="77150"/>
            <a:ext cx="2546700" cy="73937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8"/>
          <p:cNvSpPr txBox="1">
            <a:spLocks noGrp="1"/>
          </p:cNvSpPr>
          <p:nvPr>
            <p:ph type="title"/>
          </p:nvPr>
        </p:nvSpPr>
        <p:spPr>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b="1" dirty="0"/>
              <a:t>Dataset Description </a:t>
            </a:r>
            <a:endParaRPr b="1" dirty="0"/>
          </a:p>
        </p:txBody>
      </p:sp>
      <p:sp>
        <p:nvSpPr>
          <p:cNvPr id="3" name="Text Placeholder 2">
            <a:extLst>
              <a:ext uri="{FF2B5EF4-FFF2-40B4-BE49-F238E27FC236}">
                <a16:creationId xmlns:a16="http://schemas.microsoft.com/office/drawing/2014/main" id="{5CF631BE-19CD-1C2B-AF0D-201294946517}"/>
              </a:ext>
            </a:extLst>
          </p:cNvPr>
          <p:cNvSpPr>
            <a:spLocks noGrp="1"/>
          </p:cNvSpPr>
          <p:nvPr>
            <p:ph type="body" idx="1"/>
          </p:nvPr>
        </p:nvSpPr>
        <p:spPr>
          <a:xfrm>
            <a:off x="311700" y="906236"/>
            <a:ext cx="8520600" cy="3662639"/>
          </a:xfrm>
        </p:spPr>
        <p:txBody>
          <a:bodyPr>
            <a:normAutofit lnSpcReduction="10000"/>
          </a:bodyPr>
          <a:lstStyle/>
          <a:p>
            <a:pPr marL="114300" indent="0">
              <a:buNone/>
            </a:pPr>
            <a:r>
              <a:rPr lang="en-GB" dirty="0"/>
              <a:t>The dataset was sources from the United Nations International Children Emergency Fund (UNICEF) archives on child malnutrition.</a:t>
            </a:r>
          </a:p>
          <a:p>
            <a:pPr marL="114300" indent="0">
              <a:buNone/>
            </a:pPr>
            <a:r>
              <a:rPr lang="en-GB" dirty="0"/>
              <a:t>It covers data from 346 geographic regions and their nutritional records from 1970 – 2022.</a:t>
            </a:r>
          </a:p>
          <a:p>
            <a:pPr marL="114300" indent="0">
              <a:buNone/>
            </a:pPr>
            <a:r>
              <a:rPr lang="en-GB" dirty="0"/>
              <a:t>Upon cleaning and dropping of columns not needed,  pivot tables based on the indicators and the year and countries respectively was created and the following indicators were selected. They are;</a:t>
            </a:r>
          </a:p>
          <a:p>
            <a:r>
              <a:rPr lang="en-GB" dirty="0"/>
              <a:t>Stunting</a:t>
            </a:r>
          </a:p>
          <a:p>
            <a:r>
              <a:rPr lang="en-GB" dirty="0"/>
              <a:t>Severe Stunting</a:t>
            </a:r>
          </a:p>
          <a:p>
            <a:r>
              <a:rPr lang="en-GB" dirty="0"/>
              <a:t>Wasting</a:t>
            </a:r>
          </a:p>
          <a:p>
            <a:r>
              <a:rPr lang="en-GB" dirty="0"/>
              <a:t>Severe Wasting</a:t>
            </a:r>
          </a:p>
          <a:p>
            <a:r>
              <a:rPr lang="en-GB" dirty="0"/>
              <a:t>Underweight</a:t>
            </a:r>
          </a:p>
          <a:p>
            <a:r>
              <a:rPr lang="en-GB" dirty="0"/>
              <a:t>Severe Underweight</a:t>
            </a:r>
          </a:p>
          <a:p>
            <a:r>
              <a:rPr lang="en-GB" dirty="0"/>
              <a:t>Overweight</a:t>
            </a:r>
          </a:p>
          <a:p>
            <a:r>
              <a:rPr lang="en-GB" dirty="0"/>
              <a:t>Obese</a:t>
            </a:r>
          </a:p>
        </p:txBody>
      </p:sp>
      <p:pic>
        <p:nvPicPr>
          <p:cNvPr id="101" name="Google Shape;101;p18"/>
          <p:cNvPicPr preferRelativeResize="0"/>
          <p:nvPr/>
        </p:nvPicPr>
        <p:blipFill>
          <a:blip r:embed="rId3">
            <a:alphaModFix/>
          </a:blip>
          <a:stretch>
            <a:fillRect/>
          </a:stretch>
        </p:blipFill>
        <p:spPr>
          <a:xfrm>
            <a:off x="6425850" y="77150"/>
            <a:ext cx="2546700" cy="73937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9"/>
          <p:cNvSpPr txBox="1">
            <a:spLocks noGrp="1"/>
          </p:cNvSpPr>
          <p:nvPr>
            <p:ph type="title"/>
          </p:nvPr>
        </p:nvSpPr>
        <p:spPr>
          <a:xfrm>
            <a:off x="311700" y="201867"/>
            <a:ext cx="8520600" cy="467604"/>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dirty="0"/>
              <a:t>Exploratory Data Analysis</a:t>
            </a:r>
            <a:endParaRPr b="1" dirty="0"/>
          </a:p>
        </p:txBody>
      </p:sp>
      <p:sp>
        <p:nvSpPr>
          <p:cNvPr id="3" name="Text Placeholder 2">
            <a:extLst>
              <a:ext uri="{FF2B5EF4-FFF2-40B4-BE49-F238E27FC236}">
                <a16:creationId xmlns:a16="http://schemas.microsoft.com/office/drawing/2014/main" id="{D7FF0109-8E9F-2012-4E20-3FA529BC8E2B}"/>
              </a:ext>
            </a:extLst>
          </p:cNvPr>
          <p:cNvSpPr>
            <a:spLocks noGrp="1"/>
          </p:cNvSpPr>
          <p:nvPr>
            <p:ph type="body" idx="1"/>
          </p:nvPr>
        </p:nvSpPr>
        <p:spPr>
          <a:xfrm>
            <a:off x="311700" y="669472"/>
            <a:ext cx="8520600" cy="3899404"/>
          </a:xfrm>
        </p:spPr>
        <p:txBody>
          <a:bodyPr/>
          <a:lstStyle/>
          <a:p>
            <a:pPr marL="114300" indent="0">
              <a:buNone/>
            </a:pPr>
            <a:r>
              <a:rPr lang="en-GB" dirty="0"/>
              <a:t>Upon EDA, lots of insights were gained from the dataset. They include some of these;</a:t>
            </a:r>
          </a:p>
          <a:p>
            <a:pPr marL="114300" indent="0">
              <a:buNone/>
            </a:pPr>
            <a:endParaRPr lang="en-GB" dirty="0"/>
          </a:p>
          <a:p>
            <a:r>
              <a:rPr lang="en-GB" dirty="0"/>
              <a:t>The rate of the burdens of malnutrition by each country</a:t>
            </a:r>
          </a:p>
          <a:p>
            <a:r>
              <a:rPr lang="en-GB" dirty="0"/>
              <a:t>How maternal education affects the likely occurrence of malnutrition in a child</a:t>
            </a:r>
          </a:p>
          <a:p>
            <a:r>
              <a:rPr lang="en-GB" dirty="0"/>
              <a:t>Residency types and its effect on child’s diet composition.</a:t>
            </a:r>
          </a:p>
          <a:p>
            <a:r>
              <a:rPr lang="en-GB" dirty="0"/>
              <a:t>The Breastfeeding patterns of mothers in each country</a:t>
            </a:r>
          </a:p>
          <a:p>
            <a:r>
              <a:rPr lang="en-GB" dirty="0"/>
              <a:t>Each country and the average minimum meal frequency of its populace</a:t>
            </a:r>
          </a:p>
          <a:p>
            <a:pPr marL="114300" indent="0">
              <a:buNone/>
            </a:pPr>
            <a:endParaRPr lang="en-GB" dirty="0"/>
          </a:p>
        </p:txBody>
      </p:sp>
      <p:pic>
        <p:nvPicPr>
          <p:cNvPr id="110" name="Google Shape;110;p19"/>
          <p:cNvPicPr preferRelativeResize="0"/>
          <p:nvPr/>
        </p:nvPicPr>
        <p:blipFill>
          <a:blip r:embed="rId3">
            <a:alphaModFix/>
          </a:blip>
          <a:stretch>
            <a:fillRect/>
          </a:stretch>
        </p:blipFill>
        <p:spPr>
          <a:xfrm>
            <a:off x="6425850" y="77150"/>
            <a:ext cx="2546700" cy="739375"/>
          </a:xfrm>
          <a:prstGeom prst="rect">
            <a:avLst/>
          </a:prstGeom>
          <a:noFill/>
          <a:ln>
            <a:noFill/>
          </a:ln>
        </p:spPr>
      </p:pic>
      <p:pic>
        <p:nvPicPr>
          <p:cNvPr id="16" name="Picture 15">
            <a:extLst>
              <a:ext uri="{FF2B5EF4-FFF2-40B4-BE49-F238E27FC236}">
                <a16:creationId xmlns:a16="http://schemas.microsoft.com/office/drawing/2014/main" id="{1BE2514F-A8BE-BB29-6D46-394645295303}"/>
              </a:ext>
            </a:extLst>
          </p:cNvPr>
          <p:cNvPicPr>
            <a:picLocks noChangeAspect="1"/>
          </p:cNvPicPr>
          <p:nvPr/>
        </p:nvPicPr>
        <p:blipFill>
          <a:blip r:embed="rId4"/>
          <a:stretch>
            <a:fillRect/>
          </a:stretch>
        </p:blipFill>
        <p:spPr>
          <a:xfrm>
            <a:off x="58851" y="3148126"/>
            <a:ext cx="2787470" cy="1376221"/>
          </a:xfrm>
          <a:prstGeom prst="rect">
            <a:avLst/>
          </a:prstGeom>
        </p:spPr>
      </p:pic>
      <p:pic>
        <p:nvPicPr>
          <p:cNvPr id="18" name="Picture 17">
            <a:extLst>
              <a:ext uri="{FF2B5EF4-FFF2-40B4-BE49-F238E27FC236}">
                <a16:creationId xmlns:a16="http://schemas.microsoft.com/office/drawing/2014/main" id="{E07FE738-4DFE-A8B3-4ACD-A0E6F920F57E}"/>
              </a:ext>
            </a:extLst>
          </p:cNvPr>
          <p:cNvPicPr>
            <a:picLocks noChangeAspect="1"/>
          </p:cNvPicPr>
          <p:nvPr/>
        </p:nvPicPr>
        <p:blipFill>
          <a:blip r:embed="rId5"/>
          <a:stretch>
            <a:fillRect/>
          </a:stretch>
        </p:blipFill>
        <p:spPr>
          <a:xfrm>
            <a:off x="6381337" y="2790767"/>
            <a:ext cx="2765619" cy="1683261"/>
          </a:xfrm>
          <a:prstGeom prst="rect">
            <a:avLst/>
          </a:prstGeom>
        </p:spPr>
      </p:pic>
      <p:pic>
        <p:nvPicPr>
          <p:cNvPr id="20" name="Picture 19">
            <a:extLst>
              <a:ext uri="{FF2B5EF4-FFF2-40B4-BE49-F238E27FC236}">
                <a16:creationId xmlns:a16="http://schemas.microsoft.com/office/drawing/2014/main" id="{67681172-E92D-9288-18E4-ECE1F3A40B40}"/>
              </a:ext>
            </a:extLst>
          </p:cNvPr>
          <p:cNvPicPr>
            <a:picLocks noChangeAspect="1"/>
          </p:cNvPicPr>
          <p:nvPr/>
        </p:nvPicPr>
        <p:blipFill>
          <a:blip r:embed="rId6"/>
          <a:stretch>
            <a:fillRect/>
          </a:stretch>
        </p:blipFill>
        <p:spPr>
          <a:xfrm>
            <a:off x="2963637" y="3148125"/>
            <a:ext cx="3417700" cy="1376221"/>
          </a:xfrm>
          <a:prstGeom prst="rect">
            <a:avLst/>
          </a:prstGeom>
        </p:spPr>
      </p:pic>
      <p:pic>
        <p:nvPicPr>
          <p:cNvPr id="30" name="Picture 29" descr="A pie chart with text on it&#10;&#10;Description automatically generated">
            <a:extLst>
              <a:ext uri="{FF2B5EF4-FFF2-40B4-BE49-F238E27FC236}">
                <a16:creationId xmlns:a16="http://schemas.microsoft.com/office/drawing/2014/main" id="{A008319C-5313-57F8-C89D-6FBDAFD18EFD}"/>
              </a:ext>
            </a:extLst>
          </p:cNvPr>
          <p:cNvPicPr>
            <a:picLocks noChangeAspect="1"/>
          </p:cNvPicPr>
          <p:nvPr/>
        </p:nvPicPr>
        <p:blipFill>
          <a:blip r:embed="rId7"/>
          <a:stretch>
            <a:fillRect/>
          </a:stretch>
        </p:blipFill>
        <p:spPr>
          <a:xfrm>
            <a:off x="7111093" y="782436"/>
            <a:ext cx="1974056" cy="1861278"/>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3FB1AC-F0CE-2E63-8DA3-3264F9EE2F69}"/>
              </a:ext>
            </a:extLst>
          </p:cNvPr>
          <p:cNvSpPr>
            <a:spLocks noGrp="1"/>
          </p:cNvSpPr>
          <p:nvPr>
            <p:ph type="title"/>
          </p:nvPr>
        </p:nvSpPr>
        <p:spPr>
          <a:xfrm>
            <a:off x="148414" y="69468"/>
            <a:ext cx="8520600" cy="572700"/>
          </a:xfrm>
        </p:spPr>
        <p:txBody>
          <a:bodyPr>
            <a:normAutofit/>
          </a:bodyPr>
          <a:lstStyle/>
          <a:p>
            <a:r>
              <a:rPr lang="en-US" sz="2200" b="1" dirty="0"/>
              <a:t>TIMES SERIES PREDICTION (2022 – 2028) </a:t>
            </a:r>
            <a:endParaRPr lang="en-NG" sz="2200" b="1" dirty="0"/>
          </a:p>
        </p:txBody>
      </p:sp>
      <p:pic>
        <p:nvPicPr>
          <p:cNvPr id="6" name="Google Shape;126;p21" descr="A blue and orange text&#10;&#10;Description automatically generated">
            <a:extLst>
              <a:ext uri="{FF2B5EF4-FFF2-40B4-BE49-F238E27FC236}">
                <a16:creationId xmlns:a16="http://schemas.microsoft.com/office/drawing/2014/main" id="{565CE77A-6A9C-D4A3-3C74-89B5C39AFD37}"/>
              </a:ext>
            </a:extLst>
          </p:cNvPr>
          <p:cNvPicPr preferRelativeResize="0"/>
          <p:nvPr/>
        </p:nvPicPr>
        <p:blipFill>
          <a:blip r:embed="rId2">
            <a:alphaModFix/>
          </a:blip>
          <a:stretch>
            <a:fillRect/>
          </a:stretch>
        </p:blipFill>
        <p:spPr>
          <a:xfrm>
            <a:off x="6597300" y="43111"/>
            <a:ext cx="2546700" cy="739375"/>
          </a:xfrm>
          <a:prstGeom prst="rect">
            <a:avLst/>
          </a:prstGeom>
          <a:noFill/>
          <a:ln>
            <a:noFill/>
          </a:ln>
        </p:spPr>
      </p:pic>
      <p:pic>
        <p:nvPicPr>
          <p:cNvPr id="8" name="Picture 7" descr="A graph showing the amount of data in the weight of a person&#10;&#10;Description automatically generated with medium confidence">
            <a:extLst>
              <a:ext uri="{FF2B5EF4-FFF2-40B4-BE49-F238E27FC236}">
                <a16:creationId xmlns:a16="http://schemas.microsoft.com/office/drawing/2014/main" id="{586DDE26-A218-AA1D-F3CF-386D2301FCF0}"/>
              </a:ext>
            </a:extLst>
          </p:cNvPr>
          <p:cNvPicPr>
            <a:picLocks noChangeAspect="1"/>
          </p:cNvPicPr>
          <p:nvPr/>
        </p:nvPicPr>
        <p:blipFill>
          <a:blip r:embed="rId3"/>
          <a:stretch>
            <a:fillRect/>
          </a:stretch>
        </p:blipFill>
        <p:spPr>
          <a:xfrm>
            <a:off x="0" y="521568"/>
            <a:ext cx="4394997" cy="2719654"/>
          </a:xfrm>
          <a:prstGeom prst="rect">
            <a:avLst/>
          </a:prstGeom>
        </p:spPr>
      </p:pic>
      <p:pic>
        <p:nvPicPr>
          <p:cNvPr id="10" name="Picture 9" descr="A graph showing a severe wasting&#10;&#10;Description automatically generated with medium confidence">
            <a:extLst>
              <a:ext uri="{FF2B5EF4-FFF2-40B4-BE49-F238E27FC236}">
                <a16:creationId xmlns:a16="http://schemas.microsoft.com/office/drawing/2014/main" id="{BE473FD7-3448-FC06-A6F1-3A37227FD627}"/>
              </a:ext>
            </a:extLst>
          </p:cNvPr>
          <p:cNvPicPr>
            <a:picLocks noChangeAspect="1"/>
          </p:cNvPicPr>
          <p:nvPr/>
        </p:nvPicPr>
        <p:blipFill>
          <a:blip r:embed="rId4"/>
          <a:stretch>
            <a:fillRect/>
          </a:stretch>
        </p:blipFill>
        <p:spPr>
          <a:xfrm>
            <a:off x="4501034" y="1904211"/>
            <a:ext cx="4575140" cy="2602475"/>
          </a:xfrm>
          <a:prstGeom prst="rect">
            <a:avLst/>
          </a:prstGeom>
        </p:spPr>
      </p:pic>
      <p:sp>
        <p:nvSpPr>
          <p:cNvPr id="12" name="TextBox 11">
            <a:extLst>
              <a:ext uri="{FF2B5EF4-FFF2-40B4-BE49-F238E27FC236}">
                <a16:creationId xmlns:a16="http://schemas.microsoft.com/office/drawing/2014/main" id="{D3B566CC-1C8B-7C8A-C73E-4862F047F3A7}"/>
              </a:ext>
            </a:extLst>
          </p:cNvPr>
          <p:cNvSpPr txBox="1"/>
          <p:nvPr/>
        </p:nvSpPr>
        <p:spPr>
          <a:xfrm>
            <a:off x="4864658" y="1108931"/>
            <a:ext cx="4477169" cy="369332"/>
          </a:xfrm>
          <a:prstGeom prst="rect">
            <a:avLst/>
          </a:prstGeom>
          <a:noFill/>
        </p:spPr>
        <p:txBody>
          <a:bodyPr wrap="square" rtlCol="0">
            <a:spAutoFit/>
          </a:bodyPr>
          <a:lstStyle/>
          <a:p>
            <a:r>
              <a:rPr lang="en-US" sz="1800" b="0" i="0" u="none" strike="noStrike" dirty="0">
                <a:solidFill>
                  <a:srgbClr val="000000"/>
                </a:solidFill>
                <a:effectLst/>
                <a:latin typeface="Arial" panose="020B0604020202020204" pitchFamily="34" charset="0"/>
              </a:rPr>
              <a:t>.</a:t>
            </a:r>
            <a:endParaRPr lang="en-NG" sz="1500" dirty="0"/>
          </a:p>
        </p:txBody>
      </p:sp>
      <p:sp>
        <p:nvSpPr>
          <p:cNvPr id="16" name="TextBox 15">
            <a:extLst>
              <a:ext uri="{FF2B5EF4-FFF2-40B4-BE49-F238E27FC236}">
                <a16:creationId xmlns:a16="http://schemas.microsoft.com/office/drawing/2014/main" id="{33B8A514-5C2C-60B1-9FDA-D8CDBBA15A3C}"/>
              </a:ext>
            </a:extLst>
          </p:cNvPr>
          <p:cNvSpPr txBox="1"/>
          <p:nvPr/>
        </p:nvSpPr>
        <p:spPr>
          <a:xfrm>
            <a:off x="4433208" y="835517"/>
            <a:ext cx="4710792" cy="1015663"/>
          </a:xfrm>
          <a:prstGeom prst="rect">
            <a:avLst/>
          </a:prstGeom>
          <a:noFill/>
        </p:spPr>
        <p:txBody>
          <a:bodyPr wrap="square">
            <a:spAutoFit/>
          </a:bodyPr>
          <a:lstStyle/>
          <a:p>
            <a:r>
              <a:rPr lang="en-US" sz="1500" b="1" i="0" u="sng" dirty="0">
                <a:solidFill>
                  <a:srgbClr val="000000"/>
                </a:solidFill>
                <a:effectLst/>
              </a:rPr>
              <a:t>Severe Wasting:</a:t>
            </a:r>
            <a:r>
              <a:rPr lang="en-US" sz="1500" b="0" i="0" u="none" strike="noStrike" dirty="0">
                <a:solidFill>
                  <a:srgbClr val="000000"/>
                </a:solidFill>
                <a:effectLst/>
              </a:rPr>
              <a:t> There is a downward trend which tried to increase in the year 2023 to 2024 but quickly reverted to its downward movement. This indicates lesser cases of severe wasting worldwide</a:t>
            </a:r>
            <a:endParaRPr lang="en-NG" sz="1500" dirty="0"/>
          </a:p>
        </p:txBody>
      </p:sp>
      <p:sp>
        <p:nvSpPr>
          <p:cNvPr id="18" name="TextBox 17">
            <a:extLst>
              <a:ext uri="{FF2B5EF4-FFF2-40B4-BE49-F238E27FC236}">
                <a16:creationId xmlns:a16="http://schemas.microsoft.com/office/drawing/2014/main" id="{26AE9013-A48B-19C0-CD4F-3D55AF839029}"/>
              </a:ext>
            </a:extLst>
          </p:cNvPr>
          <p:cNvSpPr txBox="1"/>
          <p:nvPr/>
        </p:nvSpPr>
        <p:spPr>
          <a:xfrm>
            <a:off x="82634" y="3325952"/>
            <a:ext cx="4365382" cy="1015663"/>
          </a:xfrm>
          <a:prstGeom prst="rect">
            <a:avLst/>
          </a:prstGeom>
          <a:noFill/>
        </p:spPr>
        <p:txBody>
          <a:bodyPr wrap="square" rtlCol="0">
            <a:spAutoFit/>
          </a:bodyPr>
          <a:lstStyle/>
          <a:p>
            <a:r>
              <a:rPr lang="en-US" sz="1500" b="1" i="0" u="sng" dirty="0">
                <a:solidFill>
                  <a:srgbClr val="000000"/>
                </a:solidFill>
                <a:effectLst/>
              </a:rPr>
              <a:t>Underweight</a:t>
            </a:r>
            <a:r>
              <a:rPr lang="en-US" sz="1500" b="0" i="0" u="none" strike="noStrike" dirty="0">
                <a:solidFill>
                  <a:srgbClr val="000000"/>
                </a:solidFill>
                <a:effectLst/>
              </a:rPr>
              <a:t>: Globally, we shall be expecting a massive drop in underweight cases starting from 2022. Although it tried to raise its ugly head in 2025 but it was defeated and it continued its downward trend.</a:t>
            </a:r>
            <a:endParaRPr lang="en-NG" sz="1500" dirty="0"/>
          </a:p>
        </p:txBody>
      </p:sp>
    </p:spTree>
    <p:extLst>
      <p:ext uri="{BB962C8B-B14F-4D97-AF65-F5344CB8AC3E}">
        <p14:creationId xmlns:p14="http://schemas.microsoft.com/office/powerpoint/2010/main" val="1927429122"/>
      </p:ext>
    </p:extLst>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TM10001114[[fn=Gallery]]</Template>
  <TotalTime>730</TotalTime>
  <Words>728</Words>
  <Application>Microsoft Office PowerPoint</Application>
  <PresentationFormat>On-screen Show (16:9)</PresentationFormat>
  <Paragraphs>89</Paragraphs>
  <Slides>14</Slides>
  <Notes>11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Arial</vt:lpstr>
      <vt:lpstr>Gill Sans MT</vt:lpstr>
      <vt:lpstr>KodchiangUPC</vt:lpstr>
      <vt:lpstr>Mada Black</vt:lpstr>
      <vt:lpstr>Sharland</vt:lpstr>
      <vt:lpstr>Gallery</vt:lpstr>
      <vt:lpstr>PowerPoint Presentation</vt:lpstr>
      <vt:lpstr>PowerPoint Presentation</vt:lpstr>
      <vt:lpstr>Our Team</vt:lpstr>
      <vt:lpstr>Problem Statement</vt:lpstr>
      <vt:lpstr>Previous Work</vt:lpstr>
      <vt:lpstr>Methodology</vt:lpstr>
      <vt:lpstr>Dataset Description </vt:lpstr>
      <vt:lpstr>Exploratory Data Analysis</vt:lpstr>
      <vt:lpstr>TIMES SERIES PREDICTION (2022 – 2028) </vt:lpstr>
      <vt:lpstr>Model Training </vt:lpstr>
      <vt:lpstr>Results</vt:lpstr>
      <vt:lpstr>Dashboard</vt:lpstr>
      <vt:lpstr>Summary</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Mikky, John</dc:creator>
  <cp:lastModifiedBy>nikhitaramachandran270997@gmail.com</cp:lastModifiedBy>
  <cp:revision>8</cp:revision>
  <dcterms:modified xsi:type="dcterms:W3CDTF">2023-09-02T11:45:13Z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efa4170-0d19-0005-0004-bc88714345d2_Enabled">
    <vt:lpwstr>true</vt:lpwstr>
  </property>
  <property fmtid="{D5CDD505-2E9C-101B-9397-08002B2CF9AE}" pid="3" name="MSIP_Label_defa4170-0d19-0005-0004-bc88714345d2_SetDate">
    <vt:lpwstr>2023-08-30T21:52:44Z</vt:lpwstr>
  </property>
  <property fmtid="{D5CDD505-2E9C-101B-9397-08002B2CF9AE}" pid="4" name="MSIP_Label_defa4170-0d19-0005-0004-bc88714345d2_Method">
    <vt:lpwstr>Standard</vt:lpwstr>
  </property>
  <property fmtid="{D5CDD505-2E9C-101B-9397-08002B2CF9AE}" pid="5" name="MSIP_Label_defa4170-0d19-0005-0004-bc88714345d2_Name">
    <vt:lpwstr>defa4170-0d19-0005-0004-bc88714345d2</vt:lpwstr>
  </property>
  <property fmtid="{D5CDD505-2E9C-101B-9397-08002B2CF9AE}" pid="6" name="MSIP_Label_defa4170-0d19-0005-0004-bc88714345d2_SiteId">
    <vt:lpwstr>a77ccc76-fc71-4ee1-ae2e-f888171dbd80</vt:lpwstr>
  </property>
  <property fmtid="{D5CDD505-2E9C-101B-9397-08002B2CF9AE}" pid="7" name="MSIP_Label_defa4170-0d19-0005-0004-bc88714345d2_ActionId">
    <vt:lpwstr>6aebf413-36fb-4889-9017-6682c36d5089</vt:lpwstr>
  </property>
  <property fmtid="{D5CDD505-2E9C-101B-9397-08002B2CF9AE}" pid="8" name="MSIP_Label_defa4170-0d19-0005-0004-bc88714345d2_ContentBits">
    <vt:lpwstr>0</vt:lpwstr>
  </property>
</Properties>
</file>